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3" r:id="rId5"/>
  </p:sldMasterIdLst>
  <p:notesMasterIdLst>
    <p:notesMasterId r:id="rId6"/>
  </p:notesMasterIdLst>
  <p:sldIdLst>
    <p:sldId id="256" r:id="rId7"/>
    <p:sldId id="257" r:id="rId8"/>
    <p:sldId id="258" r:id="rId9"/>
  </p:sldIdLst>
  <p:sldSz cy="10058400" cx="7772400"/>
  <p:notesSz cx="7772400" cy="10058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DD54951-13C3-432B-AD9A-085CB8344052}">
  <a:tblStyle styleId="{BDD54951-13C3-432B-AD9A-085CB8344052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95650" y="754375"/>
            <a:ext cx="518185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1295650" y="754375"/>
            <a:ext cx="518185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9ab01b0fb2_0_0:notes"/>
          <p:cNvSpPr txBox="1"/>
          <p:nvPr>
            <p:ph idx="1" type="body"/>
          </p:nvPr>
        </p:nvSpPr>
        <p:spPr>
          <a:xfrm>
            <a:off x="777225" y="4777725"/>
            <a:ext cx="6217800" cy="452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g29ab01b0fb2_0_0:notes"/>
          <p:cNvSpPr/>
          <p:nvPr>
            <p:ph idx="2" type="sldImg"/>
          </p:nvPr>
        </p:nvSpPr>
        <p:spPr>
          <a:xfrm>
            <a:off x="1295650" y="754375"/>
            <a:ext cx="518190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:notes"/>
          <p:cNvSpPr txBox="1"/>
          <p:nvPr>
            <p:ph idx="1" type="body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2:notes"/>
          <p:cNvSpPr/>
          <p:nvPr>
            <p:ph idx="2" type="sldImg"/>
          </p:nvPr>
        </p:nvSpPr>
        <p:spPr>
          <a:xfrm>
            <a:off x="1295650" y="754375"/>
            <a:ext cx="5181850" cy="37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title"/>
          </p:nvPr>
        </p:nvSpPr>
        <p:spPr>
          <a:xfrm>
            <a:off x="3280664" y="531748"/>
            <a:ext cx="1211071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body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3280664" y="531748"/>
            <a:ext cx="1211071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2" type="body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3280664" y="531748"/>
            <a:ext cx="1211071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280664" y="531748"/>
            <a:ext cx="1211071" cy="6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1" type="ft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1"/>
          <p:cNvSpPr txBox="1"/>
          <p:nvPr>
            <p:ph idx="10" type="dt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3280639" y="3038198"/>
            <a:ext cx="1211100" cy="247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oi</a:t>
            </a:r>
            <a:r>
              <a:rPr lang="en-US"/>
              <a:t>	</a:t>
            </a:r>
            <a:endParaRPr/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oy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" name="Google Shape;48;p8"/>
          <p:cNvGraphicFramePr/>
          <p:nvPr/>
        </p:nvGraphicFramePr>
        <p:xfrm>
          <a:off x="716343" y="143643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{BDD54951-13C3-432B-AD9A-085CB8344052}</a:tableStyleId>
              </a:tblPr>
              <a:tblGrid>
                <a:gridCol w="3168025"/>
                <a:gridCol w="3168025"/>
              </a:tblGrid>
              <a:tr h="1439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spoil</a:t>
                      </a:r>
                      <a:endParaRPr sz="4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645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foil</a:t>
                      </a:r>
                      <a:endParaRPr sz="4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645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439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cloy</a:t>
                      </a:r>
                      <a:endParaRPr sz="4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638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toil</a:t>
                      </a:r>
                      <a:endParaRPr sz="4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638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439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boy</a:t>
                      </a:r>
                      <a:endParaRPr sz="4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645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toy</a:t>
                      </a:r>
                      <a:endParaRPr sz="4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645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439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moist</a:t>
                      </a:r>
                      <a:endParaRPr sz="4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645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join</a:t>
                      </a:r>
                      <a:endParaRPr sz="4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645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439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broil</a:t>
                      </a:r>
                      <a:endParaRPr sz="4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638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roil</a:t>
                      </a:r>
                      <a:endParaRPr sz="4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638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" name="Google Shape;53;p9"/>
          <p:cNvGraphicFramePr/>
          <p:nvPr/>
        </p:nvGraphicFramePr>
        <p:xfrm>
          <a:off x="716343" y="143643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{BDD54951-13C3-432B-AD9A-085CB8344052}</a:tableStyleId>
              </a:tblPr>
              <a:tblGrid>
                <a:gridCol w="3168025"/>
                <a:gridCol w="3168025"/>
              </a:tblGrid>
              <a:tr h="1439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boil</a:t>
                      </a:r>
                      <a:endParaRPr sz="4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645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oink</a:t>
                      </a:r>
                      <a:endParaRPr sz="4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645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439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hoist</a:t>
                      </a:r>
                      <a:endParaRPr sz="4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638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droid</a:t>
                      </a:r>
                      <a:endParaRPr sz="4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638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439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coil</a:t>
                      </a:r>
                      <a:endParaRPr sz="4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645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ploy</a:t>
                      </a:r>
                      <a:endParaRPr sz="4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645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439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soil</a:t>
                      </a:r>
                      <a:endParaRPr sz="4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645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coin</a:t>
                      </a:r>
                      <a:endParaRPr sz="4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6450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439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joint</a:t>
                      </a:r>
                      <a:endParaRPr sz="4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638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oil</a:t>
                      </a:r>
                      <a:endParaRPr sz="4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63850" marB="0" marR="0" marL="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