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7.xml"/>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76.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68.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77.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73.xml"/>
  <Override ContentType="application/vnd.openxmlformats-officedocument.presentationml.notesSlide+xml" PartName="/ppt/notesSlides/notesSlide56.xml"/>
  <Override ContentType="application/vnd.openxmlformats-officedocument.presentationml.notesSlide+xml" PartName="/ppt/notesSlides/notesSlide30.xml"/>
  <Override ContentType="application/vnd.openxmlformats-officedocument.presentationml.notesSlide+xml" PartName="/ppt/notesSlides/notesSlide69.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80.xml"/>
  <Override ContentType="application/vnd.openxmlformats-officedocument.presentationml.notesSlide+xml" PartName="/ppt/notesSlides/notesSlide61.xml"/>
  <Override ContentType="application/vnd.openxmlformats-officedocument.presentationml.notesSlide+xml" PartName="/ppt/notesSlides/notesSlide74.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75.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62.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45.xml"/>
  <Override ContentType="application/vnd.openxmlformats-officedocument.presentationml.notesSlide+xml" PartName="/ppt/notesSlides/notesSlide70.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72.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60.xml"/>
  <Override ContentType="application/vnd.openxmlformats-officedocument.presentationml.notesSlide+xml" PartName="/ppt/notesSlides/notesSlide38.xml"/>
  <Override ContentType="application/vnd.openxmlformats-officedocument.presentationml.notesSlide+xml" PartName="/ppt/notesSlides/notesSlide64.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65.xml"/>
  <Override ContentType="application/vnd.openxmlformats-officedocument.presentationml.notesSlide+xml" PartName="/ppt/notesSlides/notesSlide78.xml"/>
  <Override ContentType="application/vnd.openxmlformats-officedocument.presentationml.notesSlide+xml" PartName="/ppt/notesSlides/notesSlide79.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71.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66.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78.xml"/>
  <Override ContentType="application/vnd.openxmlformats-officedocument.presentationml.slide+xml" PartName="/ppt/slides/slide35.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69.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77.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6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71.xml"/>
  <Override ContentType="application/vnd.openxmlformats-officedocument.presentationml.slide+xml" PartName="/ppt/slides/slide41.xml"/>
  <Override ContentType="application/vnd.openxmlformats-officedocument.presentationml.slide+xml" PartName="/ppt/slides/slide67.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66.xml"/>
  <Override ContentType="application/vnd.openxmlformats-officedocument.presentationml.slide+xml" PartName="/ppt/slides/slide79.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7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7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65.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7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64.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75.xml"/>
  <Override ContentType="application/vnd.openxmlformats-officedocument.presentationml.slide+xml" PartName="/ppt/slides/slide76.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63.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80.xml"/>
  <Override ContentType="application/vnd.openxmlformats-officedocument.presentationml.slide+xml" PartName="/ppt/slides/slide15.xml"/>
  <Override ContentType="application/vnd.openxmlformats-officedocument.presentationml.slide+xml" PartName="/ppt/slides/slide61.xml"/>
  <Override ContentType="application/vnd.openxmlformats-officedocument.presentationml.slide+xml" PartName="/ppt/slides/slide31.xml"/>
  <Override ContentType="application/vnd.openxmlformats-officedocument.presentationml.slide+xml" PartName="/ppt/slides/slide74.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Lst>
  <p:sldSz cy="10058400" cx="9144000"/>
  <p:notesSz cx="9144000" cy="10058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000000"/>
          </p15:clr>
        </p15:guide>
        <p15:guide id="2" pos="216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4C63A779-CF4D-4C60-9562-E514F83CCD67}">
  <a:tblStyle styleId="{4C63A779-CF4D-4C60-9562-E514F83CCD67}" styleName="Table_0">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84" Type="http://schemas.openxmlformats.org/officeDocument/2006/relationships/slide" Target="slides/slide78.xml"/><Relationship Id="rId83" Type="http://schemas.openxmlformats.org/officeDocument/2006/relationships/slide" Target="slides/slide77.xml"/><Relationship Id="rId42" Type="http://schemas.openxmlformats.org/officeDocument/2006/relationships/slide" Target="slides/slide36.xml"/><Relationship Id="rId86" Type="http://schemas.openxmlformats.org/officeDocument/2006/relationships/slide" Target="slides/slide80.xml"/><Relationship Id="rId41" Type="http://schemas.openxmlformats.org/officeDocument/2006/relationships/slide" Target="slides/slide35.xml"/><Relationship Id="rId85" Type="http://schemas.openxmlformats.org/officeDocument/2006/relationships/slide" Target="slides/slide79.xml"/><Relationship Id="rId44" Type="http://schemas.openxmlformats.org/officeDocument/2006/relationships/slide" Target="slides/slide38.xml"/><Relationship Id="rId43" Type="http://schemas.openxmlformats.org/officeDocument/2006/relationships/slide" Target="slides/slide37.xml"/><Relationship Id="rId46" Type="http://schemas.openxmlformats.org/officeDocument/2006/relationships/slide" Target="slides/slide40.xml"/><Relationship Id="rId45" Type="http://schemas.openxmlformats.org/officeDocument/2006/relationships/slide" Target="slides/slide39.xml"/><Relationship Id="rId80" Type="http://schemas.openxmlformats.org/officeDocument/2006/relationships/slide" Target="slides/slide74.xml"/><Relationship Id="rId82" Type="http://schemas.openxmlformats.org/officeDocument/2006/relationships/slide" Target="slides/slide76.xml"/><Relationship Id="rId81" Type="http://schemas.openxmlformats.org/officeDocument/2006/relationships/slide" Target="slides/slide75.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48" Type="http://schemas.openxmlformats.org/officeDocument/2006/relationships/slide" Target="slides/slide42.xml"/><Relationship Id="rId47" Type="http://schemas.openxmlformats.org/officeDocument/2006/relationships/slide" Target="slides/slide41.xml"/><Relationship Id="rId49" Type="http://schemas.openxmlformats.org/officeDocument/2006/relationships/slide" Target="slides/slide4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73" Type="http://schemas.openxmlformats.org/officeDocument/2006/relationships/slide" Target="slides/slide67.xml"/><Relationship Id="rId72" Type="http://schemas.openxmlformats.org/officeDocument/2006/relationships/slide" Target="slides/slide66.xml"/><Relationship Id="rId31" Type="http://schemas.openxmlformats.org/officeDocument/2006/relationships/slide" Target="slides/slide25.xml"/><Relationship Id="rId75" Type="http://schemas.openxmlformats.org/officeDocument/2006/relationships/slide" Target="slides/slide69.xml"/><Relationship Id="rId30" Type="http://schemas.openxmlformats.org/officeDocument/2006/relationships/slide" Target="slides/slide24.xml"/><Relationship Id="rId74" Type="http://schemas.openxmlformats.org/officeDocument/2006/relationships/slide" Target="slides/slide68.xml"/><Relationship Id="rId33" Type="http://schemas.openxmlformats.org/officeDocument/2006/relationships/slide" Target="slides/slide27.xml"/><Relationship Id="rId77" Type="http://schemas.openxmlformats.org/officeDocument/2006/relationships/slide" Target="slides/slide71.xml"/><Relationship Id="rId32" Type="http://schemas.openxmlformats.org/officeDocument/2006/relationships/slide" Target="slides/slide26.xml"/><Relationship Id="rId76" Type="http://schemas.openxmlformats.org/officeDocument/2006/relationships/slide" Target="slides/slide70.xml"/><Relationship Id="rId35" Type="http://schemas.openxmlformats.org/officeDocument/2006/relationships/slide" Target="slides/slide29.xml"/><Relationship Id="rId79" Type="http://schemas.openxmlformats.org/officeDocument/2006/relationships/slide" Target="slides/slide73.xml"/><Relationship Id="rId34" Type="http://schemas.openxmlformats.org/officeDocument/2006/relationships/slide" Target="slides/slide28.xml"/><Relationship Id="rId78" Type="http://schemas.openxmlformats.org/officeDocument/2006/relationships/slide" Target="slides/slide72.xml"/><Relationship Id="rId71" Type="http://schemas.openxmlformats.org/officeDocument/2006/relationships/slide" Target="slides/slide65.xml"/><Relationship Id="rId70" Type="http://schemas.openxmlformats.org/officeDocument/2006/relationships/slide" Target="slides/slide64.xml"/><Relationship Id="rId37" Type="http://schemas.openxmlformats.org/officeDocument/2006/relationships/slide" Target="slides/slide31.xml"/><Relationship Id="rId36" Type="http://schemas.openxmlformats.org/officeDocument/2006/relationships/slide" Target="slides/slide30.xml"/><Relationship Id="rId39" Type="http://schemas.openxmlformats.org/officeDocument/2006/relationships/slide" Target="slides/slide33.xml"/><Relationship Id="rId38" Type="http://schemas.openxmlformats.org/officeDocument/2006/relationships/slide" Target="slides/slide32.xml"/><Relationship Id="rId62" Type="http://schemas.openxmlformats.org/officeDocument/2006/relationships/slide" Target="slides/slide56.xml"/><Relationship Id="rId61" Type="http://schemas.openxmlformats.org/officeDocument/2006/relationships/slide" Target="slides/slide55.xml"/><Relationship Id="rId20" Type="http://schemas.openxmlformats.org/officeDocument/2006/relationships/slide" Target="slides/slide14.xml"/><Relationship Id="rId64" Type="http://schemas.openxmlformats.org/officeDocument/2006/relationships/slide" Target="slides/slide58.xml"/><Relationship Id="rId63" Type="http://schemas.openxmlformats.org/officeDocument/2006/relationships/slide" Target="slides/slide57.xml"/><Relationship Id="rId22" Type="http://schemas.openxmlformats.org/officeDocument/2006/relationships/slide" Target="slides/slide16.xml"/><Relationship Id="rId66" Type="http://schemas.openxmlformats.org/officeDocument/2006/relationships/slide" Target="slides/slide60.xml"/><Relationship Id="rId21" Type="http://schemas.openxmlformats.org/officeDocument/2006/relationships/slide" Target="slides/slide15.xml"/><Relationship Id="rId65" Type="http://schemas.openxmlformats.org/officeDocument/2006/relationships/slide" Target="slides/slide59.xml"/><Relationship Id="rId24" Type="http://schemas.openxmlformats.org/officeDocument/2006/relationships/slide" Target="slides/slide18.xml"/><Relationship Id="rId68" Type="http://schemas.openxmlformats.org/officeDocument/2006/relationships/slide" Target="slides/slide62.xml"/><Relationship Id="rId23" Type="http://schemas.openxmlformats.org/officeDocument/2006/relationships/slide" Target="slides/slide17.xml"/><Relationship Id="rId67" Type="http://schemas.openxmlformats.org/officeDocument/2006/relationships/slide" Target="slides/slide61.xml"/><Relationship Id="rId60" Type="http://schemas.openxmlformats.org/officeDocument/2006/relationships/slide" Target="slides/slide54.xml"/><Relationship Id="rId26" Type="http://schemas.openxmlformats.org/officeDocument/2006/relationships/slide" Target="slides/slide20.xml"/><Relationship Id="rId25" Type="http://schemas.openxmlformats.org/officeDocument/2006/relationships/slide" Target="slides/slide19.xml"/><Relationship Id="rId69" Type="http://schemas.openxmlformats.org/officeDocument/2006/relationships/slide" Target="slides/slide63.xml"/><Relationship Id="rId28" Type="http://schemas.openxmlformats.org/officeDocument/2006/relationships/slide" Target="slides/slide22.xml"/><Relationship Id="rId27" Type="http://schemas.openxmlformats.org/officeDocument/2006/relationships/slide" Target="slides/slide21.xml"/><Relationship Id="rId29" Type="http://schemas.openxmlformats.org/officeDocument/2006/relationships/slide" Target="slides/slide23.xml"/><Relationship Id="rId51" Type="http://schemas.openxmlformats.org/officeDocument/2006/relationships/slide" Target="slides/slide45.xml"/><Relationship Id="rId50" Type="http://schemas.openxmlformats.org/officeDocument/2006/relationships/slide" Target="slides/slide44.xml"/><Relationship Id="rId53" Type="http://schemas.openxmlformats.org/officeDocument/2006/relationships/slide" Target="slides/slide47.xml"/><Relationship Id="rId52" Type="http://schemas.openxmlformats.org/officeDocument/2006/relationships/slide" Target="slides/slide46.xml"/><Relationship Id="rId11" Type="http://schemas.openxmlformats.org/officeDocument/2006/relationships/slide" Target="slides/slide5.xml"/><Relationship Id="rId55" Type="http://schemas.openxmlformats.org/officeDocument/2006/relationships/slide" Target="slides/slide49.xml"/><Relationship Id="rId10" Type="http://schemas.openxmlformats.org/officeDocument/2006/relationships/slide" Target="slides/slide4.xml"/><Relationship Id="rId54" Type="http://schemas.openxmlformats.org/officeDocument/2006/relationships/slide" Target="slides/slide48.xml"/><Relationship Id="rId13" Type="http://schemas.openxmlformats.org/officeDocument/2006/relationships/slide" Target="slides/slide7.xml"/><Relationship Id="rId57" Type="http://schemas.openxmlformats.org/officeDocument/2006/relationships/slide" Target="slides/slide51.xml"/><Relationship Id="rId12" Type="http://schemas.openxmlformats.org/officeDocument/2006/relationships/slide" Target="slides/slide6.xml"/><Relationship Id="rId56" Type="http://schemas.openxmlformats.org/officeDocument/2006/relationships/slide" Target="slides/slide50.xml"/><Relationship Id="rId15" Type="http://schemas.openxmlformats.org/officeDocument/2006/relationships/slide" Target="slides/slide9.xml"/><Relationship Id="rId59" Type="http://schemas.openxmlformats.org/officeDocument/2006/relationships/slide" Target="slides/slide53.xml"/><Relationship Id="rId14" Type="http://schemas.openxmlformats.org/officeDocument/2006/relationships/slide" Target="slides/slide8.xml"/><Relationship Id="rId58" Type="http://schemas.openxmlformats.org/officeDocument/2006/relationships/slide" Target="slides/slide52.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14400" y="4777725"/>
            <a:ext cx="7315200" cy="45262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 name="Shape 41"/>
        <p:cNvGrpSpPr/>
        <p:nvPr/>
      </p:nvGrpSpPr>
      <p:grpSpPr>
        <a:xfrm>
          <a:off x="0" y="0"/>
          <a:ext cx="0" cy="0"/>
          <a:chOff x="0" y="0"/>
          <a:chExt cx="0" cy="0"/>
        </a:xfrm>
      </p:grpSpPr>
      <p:sp>
        <p:nvSpPr>
          <p:cNvPr id="42" name="Google Shape;42;p1: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1: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0: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0: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11: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11: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12: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2: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3: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3: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14: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14: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15: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15: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16: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6: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17: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17: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p18: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0" name="Google Shape;270;p18: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p19: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4" name="Google Shape;284;p19: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p2: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2: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p20: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20: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p21: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1" name="Google Shape;311;p21: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p22: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4" name="Google Shape;324;p22: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23: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8" name="Google Shape;338;p23: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p24: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2" name="Google Shape;352;p24: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25: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6" name="Google Shape;366;p25: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8" name="Shape 378"/>
        <p:cNvGrpSpPr/>
        <p:nvPr/>
      </p:nvGrpSpPr>
      <p:grpSpPr>
        <a:xfrm>
          <a:off x="0" y="0"/>
          <a:ext cx="0" cy="0"/>
          <a:chOff x="0" y="0"/>
          <a:chExt cx="0" cy="0"/>
        </a:xfrm>
      </p:grpSpPr>
      <p:sp>
        <p:nvSpPr>
          <p:cNvPr id="379" name="Google Shape;379;p26: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0" name="Google Shape;380;p26: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2" name="Shape 392"/>
        <p:cNvGrpSpPr/>
        <p:nvPr/>
      </p:nvGrpSpPr>
      <p:grpSpPr>
        <a:xfrm>
          <a:off x="0" y="0"/>
          <a:ext cx="0" cy="0"/>
          <a:chOff x="0" y="0"/>
          <a:chExt cx="0" cy="0"/>
        </a:xfrm>
      </p:grpSpPr>
      <p:sp>
        <p:nvSpPr>
          <p:cNvPr id="393" name="Google Shape;393;p27: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4" name="Google Shape;394;p27: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6" name="Shape 406"/>
        <p:cNvGrpSpPr/>
        <p:nvPr/>
      </p:nvGrpSpPr>
      <p:grpSpPr>
        <a:xfrm>
          <a:off x="0" y="0"/>
          <a:ext cx="0" cy="0"/>
          <a:chOff x="0" y="0"/>
          <a:chExt cx="0" cy="0"/>
        </a:xfrm>
      </p:grpSpPr>
      <p:sp>
        <p:nvSpPr>
          <p:cNvPr id="407" name="Google Shape;407;p28: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8" name="Google Shape;408;p28: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0" name="Shape 420"/>
        <p:cNvGrpSpPr/>
        <p:nvPr/>
      </p:nvGrpSpPr>
      <p:grpSpPr>
        <a:xfrm>
          <a:off x="0" y="0"/>
          <a:ext cx="0" cy="0"/>
          <a:chOff x="0" y="0"/>
          <a:chExt cx="0" cy="0"/>
        </a:xfrm>
      </p:grpSpPr>
      <p:sp>
        <p:nvSpPr>
          <p:cNvPr id="421" name="Google Shape;421;p29: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22" name="Google Shape;422;p29: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3: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3: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4" name="Shape 434"/>
        <p:cNvGrpSpPr/>
        <p:nvPr/>
      </p:nvGrpSpPr>
      <p:grpSpPr>
        <a:xfrm>
          <a:off x="0" y="0"/>
          <a:ext cx="0" cy="0"/>
          <a:chOff x="0" y="0"/>
          <a:chExt cx="0" cy="0"/>
        </a:xfrm>
      </p:grpSpPr>
      <p:sp>
        <p:nvSpPr>
          <p:cNvPr id="435" name="Google Shape;435;p30: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36" name="Google Shape;436;p30: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8" name="Shape 448"/>
        <p:cNvGrpSpPr/>
        <p:nvPr/>
      </p:nvGrpSpPr>
      <p:grpSpPr>
        <a:xfrm>
          <a:off x="0" y="0"/>
          <a:ext cx="0" cy="0"/>
          <a:chOff x="0" y="0"/>
          <a:chExt cx="0" cy="0"/>
        </a:xfrm>
      </p:grpSpPr>
      <p:sp>
        <p:nvSpPr>
          <p:cNvPr id="449" name="Google Shape;449;p31: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50" name="Google Shape;450;p31: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2" name="Shape 462"/>
        <p:cNvGrpSpPr/>
        <p:nvPr/>
      </p:nvGrpSpPr>
      <p:grpSpPr>
        <a:xfrm>
          <a:off x="0" y="0"/>
          <a:ext cx="0" cy="0"/>
          <a:chOff x="0" y="0"/>
          <a:chExt cx="0" cy="0"/>
        </a:xfrm>
      </p:grpSpPr>
      <p:sp>
        <p:nvSpPr>
          <p:cNvPr id="463" name="Google Shape;463;p32: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64" name="Google Shape;464;p32: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6" name="Shape 476"/>
        <p:cNvGrpSpPr/>
        <p:nvPr/>
      </p:nvGrpSpPr>
      <p:grpSpPr>
        <a:xfrm>
          <a:off x="0" y="0"/>
          <a:ext cx="0" cy="0"/>
          <a:chOff x="0" y="0"/>
          <a:chExt cx="0" cy="0"/>
        </a:xfrm>
      </p:grpSpPr>
      <p:sp>
        <p:nvSpPr>
          <p:cNvPr id="477" name="Google Shape;477;p33: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78" name="Google Shape;478;p33: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0" name="Shape 490"/>
        <p:cNvGrpSpPr/>
        <p:nvPr/>
      </p:nvGrpSpPr>
      <p:grpSpPr>
        <a:xfrm>
          <a:off x="0" y="0"/>
          <a:ext cx="0" cy="0"/>
          <a:chOff x="0" y="0"/>
          <a:chExt cx="0" cy="0"/>
        </a:xfrm>
      </p:grpSpPr>
      <p:sp>
        <p:nvSpPr>
          <p:cNvPr id="491" name="Google Shape;491;p34: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92" name="Google Shape;492;p34: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4" name="Shape 504"/>
        <p:cNvGrpSpPr/>
        <p:nvPr/>
      </p:nvGrpSpPr>
      <p:grpSpPr>
        <a:xfrm>
          <a:off x="0" y="0"/>
          <a:ext cx="0" cy="0"/>
          <a:chOff x="0" y="0"/>
          <a:chExt cx="0" cy="0"/>
        </a:xfrm>
      </p:grpSpPr>
      <p:sp>
        <p:nvSpPr>
          <p:cNvPr id="505" name="Google Shape;505;p35: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06" name="Google Shape;506;p35: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8" name="Shape 518"/>
        <p:cNvGrpSpPr/>
        <p:nvPr/>
      </p:nvGrpSpPr>
      <p:grpSpPr>
        <a:xfrm>
          <a:off x="0" y="0"/>
          <a:ext cx="0" cy="0"/>
          <a:chOff x="0" y="0"/>
          <a:chExt cx="0" cy="0"/>
        </a:xfrm>
      </p:grpSpPr>
      <p:sp>
        <p:nvSpPr>
          <p:cNvPr id="519" name="Google Shape;519;p36: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20" name="Google Shape;520;p36: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2" name="Shape 532"/>
        <p:cNvGrpSpPr/>
        <p:nvPr/>
      </p:nvGrpSpPr>
      <p:grpSpPr>
        <a:xfrm>
          <a:off x="0" y="0"/>
          <a:ext cx="0" cy="0"/>
          <a:chOff x="0" y="0"/>
          <a:chExt cx="0" cy="0"/>
        </a:xfrm>
      </p:grpSpPr>
      <p:sp>
        <p:nvSpPr>
          <p:cNvPr id="533" name="Google Shape;533;p37: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34" name="Google Shape;534;p37: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6" name="Shape 546"/>
        <p:cNvGrpSpPr/>
        <p:nvPr/>
      </p:nvGrpSpPr>
      <p:grpSpPr>
        <a:xfrm>
          <a:off x="0" y="0"/>
          <a:ext cx="0" cy="0"/>
          <a:chOff x="0" y="0"/>
          <a:chExt cx="0" cy="0"/>
        </a:xfrm>
      </p:grpSpPr>
      <p:sp>
        <p:nvSpPr>
          <p:cNvPr id="547" name="Google Shape;547;p38: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48" name="Google Shape;548;p38: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0" name="Shape 560"/>
        <p:cNvGrpSpPr/>
        <p:nvPr/>
      </p:nvGrpSpPr>
      <p:grpSpPr>
        <a:xfrm>
          <a:off x="0" y="0"/>
          <a:ext cx="0" cy="0"/>
          <a:chOff x="0" y="0"/>
          <a:chExt cx="0" cy="0"/>
        </a:xfrm>
      </p:grpSpPr>
      <p:sp>
        <p:nvSpPr>
          <p:cNvPr id="561" name="Google Shape;561;p39: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62" name="Google Shape;562;p39: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4: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4: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4" name="Shape 574"/>
        <p:cNvGrpSpPr/>
        <p:nvPr/>
      </p:nvGrpSpPr>
      <p:grpSpPr>
        <a:xfrm>
          <a:off x="0" y="0"/>
          <a:ext cx="0" cy="0"/>
          <a:chOff x="0" y="0"/>
          <a:chExt cx="0" cy="0"/>
        </a:xfrm>
      </p:grpSpPr>
      <p:sp>
        <p:nvSpPr>
          <p:cNvPr id="575" name="Google Shape;575;p40: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76" name="Google Shape;576;p40: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8" name="Shape 588"/>
        <p:cNvGrpSpPr/>
        <p:nvPr/>
      </p:nvGrpSpPr>
      <p:grpSpPr>
        <a:xfrm>
          <a:off x="0" y="0"/>
          <a:ext cx="0" cy="0"/>
          <a:chOff x="0" y="0"/>
          <a:chExt cx="0" cy="0"/>
        </a:xfrm>
      </p:grpSpPr>
      <p:sp>
        <p:nvSpPr>
          <p:cNvPr id="589" name="Google Shape;589;p41: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90" name="Google Shape;590;p41: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2" name="Shape 602"/>
        <p:cNvGrpSpPr/>
        <p:nvPr/>
      </p:nvGrpSpPr>
      <p:grpSpPr>
        <a:xfrm>
          <a:off x="0" y="0"/>
          <a:ext cx="0" cy="0"/>
          <a:chOff x="0" y="0"/>
          <a:chExt cx="0" cy="0"/>
        </a:xfrm>
      </p:grpSpPr>
      <p:sp>
        <p:nvSpPr>
          <p:cNvPr id="603" name="Google Shape;603;p42: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04" name="Google Shape;604;p42: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6" name="Shape 616"/>
        <p:cNvGrpSpPr/>
        <p:nvPr/>
      </p:nvGrpSpPr>
      <p:grpSpPr>
        <a:xfrm>
          <a:off x="0" y="0"/>
          <a:ext cx="0" cy="0"/>
          <a:chOff x="0" y="0"/>
          <a:chExt cx="0" cy="0"/>
        </a:xfrm>
      </p:grpSpPr>
      <p:sp>
        <p:nvSpPr>
          <p:cNvPr id="617" name="Google Shape;617;p43: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18" name="Google Shape;618;p43: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0" name="Shape 630"/>
        <p:cNvGrpSpPr/>
        <p:nvPr/>
      </p:nvGrpSpPr>
      <p:grpSpPr>
        <a:xfrm>
          <a:off x="0" y="0"/>
          <a:ext cx="0" cy="0"/>
          <a:chOff x="0" y="0"/>
          <a:chExt cx="0" cy="0"/>
        </a:xfrm>
      </p:grpSpPr>
      <p:sp>
        <p:nvSpPr>
          <p:cNvPr id="631" name="Google Shape;631;p44: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32" name="Google Shape;632;p44: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4" name="Shape 644"/>
        <p:cNvGrpSpPr/>
        <p:nvPr/>
      </p:nvGrpSpPr>
      <p:grpSpPr>
        <a:xfrm>
          <a:off x="0" y="0"/>
          <a:ext cx="0" cy="0"/>
          <a:chOff x="0" y="0"/>
          <a:chExt cx="0" cy="0"/>
        </a:xfrm>
      </p:grpSpPr>
      <p:sp>
        <p:nvSpPr>
          <p:cNvPr id="645" name="Google Shape;645;p45: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46" name="Google Shape;646;p45: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8" name="Shape 658"/>
        <p:cNvGrpSpPr/>
        <p:nvPr/>
      </p:nvGrpSpPr>
      <p:grpSpPr>
        <a:xfrm>
          <a:off x="0" y="0"/>
          <a:ext cx="0" cy="0"/>
          <a:chOff x="0" y="0"/>
          <a:chExt cx="0" cy="0"/>
        </a:xfrm>
      </p:grpSpPr>
      <p:sp>
        <p:nvSpPr>
          <p:cNvPr id="659" name="Google Shape;659;p46: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60" name="Google Shape;660;p46: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2" name="Shape 672"/>
        <p:cNvGrpSpPr/>
        <p:nvPr/>
      </p:nvGrpSpPr>
      <p:grpSpPr>
        <a:xfrm>
          <a:off x="0" y="0"/>
          <a:ext cx="0" cy="0"/>
          <a:chOff x="0" y="0"/>
          <a:chExt cx="0" cy="0"/>
        </a:xfrm>
      </p:grpSpPr>
      <p:sp>
        <p:nvSpPr>
          <p:cNvPr id="673" name="Google Shape;673;p47: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74" name="Google Shape;674;p47: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6" name="Shape 686"/>
        <p:cNvGrpSpPr/>
        <p:nvPr/>
      </p:nvGrpSpPr>
      <p:grpSpPr>
        <a:xfrm>
          <a:off x="0" y="0"/>
          <a:ext cx="0" cy="0"/>
          <a:chOff x="0" y="0"/>
          <a:chExt cx="0" cy="0"/>
        </a:xfrm>
      </p:grpSpPr>
      <p:sp>
        <p:nvSpPr>
          <p:cNvPr id="687" name="Google Shape;687;p48: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88" name="Google Shape;688;p48: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0" name="Shape 700"/>
        <p:cNvGrpSpPr/>
        <p:nvPr/>
      </p:nvGrpSpPr>
      <p:grpSpPr>
        <a:xfrm>
          <a:off x="0" y="0"/>
          <a:ext cx="0" cy="0"/>
          <a:chOff x="0" y="0"/>
          <a:chExt cx="0" cy="0"/>
        </a:xfrm>
      </p:grpSpPr>
      <p:sp>
        <p:nvSpPr>
          <p:cNvPr id="701" name="Google Shape;701;p49: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02" name="Google Shape;702;p49: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5: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5: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4" name="Shape 714"/>
        <p:cNvGrpSpPr/>
        <p:nvPr/>
      </p:nvGrpSpPr>
      <p:grpSpPr>
        <a:xfrm>
          <a:off x="0" y="0"/>
          <a:ext cx="0" cy="0"/>
          <a:chOff x="0" y="0"/>
          <a:chExt cx="0" cy="0"/>
        </a:xfrm>
      </p:grpSpPr>
      <p:sp>
        <p:nvSpPr>
          <p:cNvPr id="715" name="Google Shape;715;p50: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16" name="Google Shape;716;p50: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8" name="Shape 728"/>
        <p:cNvGrpSpPr/>
        <p:nvPr/>
      </p:nvGrpSpPr>
      <p:grpSpPr>
        <a:xfrm>
          <a:off x="0" y="0"/>
          <a:ext cx="0" cy="0"/>
          <a:chOff x="0" y="0"/>
          <a:chExt cx="0" cy="0"/>
        </a:xfrm>
      </p:grpSpPr>
      <p:sp>
        <p:nvSpPr>
          <p:cNvPr id="729" name="Google Shape;729;p51: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30" name="Google Shape;730;p51: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2" name="Shape 742"/>
        <p:cNvGrpSpPr/>
        <p:nvPr/>
      </p:nvGrpSpPr>
      <p:grpSpPr>
        <a:xfrm>
          <a:off x="0" y="0"/>
          <a:ext cx="0" cy="0"/>
          <a:chOff x="0" y="0"/>
          <a:chExt cx="0" cy="0"/>
        </a:xfrm>
      </p:grpSpPr>
      <p:sp>
        <p:nvSpPr>
          <p:cNvPr id="743" name="Google Shape;743;p52: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44" name="Google Shape;744;p52: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6" name="Shape 756"/>
        <p:cNvGrpSpPr/>
        <p:nvPr/>
      </p:nvGrpSpPr>
      <p:grpSpPr>
        <a:xfrm>
          <a:off x="0" y="0"/>
          <a:ext cx="0" cy="0"/>
          <a:chOff x="0" y="0"/>
          <a:chExt cx="0" cy="0"/>
        </a:xfrm>
      </p:grpSpPr>
      <p:sp>
        <p:nvSpPr>
          <p:cNvPr id="757" name="Google Shape;757;p53: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58" name="Google Shape;758;p53: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0" name="Shape 770"/>
        <p:cNvGrpSpPr/>
        <p:nvPr/>
      </p:nvGrpSpPr>
      <p:grpSpPr>
        <a:xfrm>
          <a:off x="0" y="0"/>
          <a:ext cx="0" cy="0"/>
          <a:chOff x="0" y="0"/>
          <a:chExt cx="0" cy="0"/>
        </a:xfrm>
      </p:grpSpPr>
      <p:sp>
        <p:nvSpPr>
          <p:cNvPr id="771" name="Google Shape;771;p54: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72" name="Google Shape;772;p54: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4" name="Shape 784"/>
        <p:cNvGrpSpPr/>
        <p:nvPr/>
      </p:nvGrpSpPr>
      <p:grpSpPr>
        <a:xfrm>
          <a:off x="0" y="0"/>
          <a:ext cx="0" cy="0"/>
          <a:chOff x="0" y="0"/>
          <a:chExt cx="0" cy="0"/>
        </a:xfrm>
      </p:grpSpPr>
      <p:sp>
        <p:nvSpPr>
          <p:cNvPr id="785" name="Google Shape;785;p55: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86" name="Google Shape;786;p55: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8" name="Shape 798"/>
        <p:cNvGrpSpPr/>
        <p:nvPr/>
      </p:nvGrpSpPr>
      <p:grpSpPr>
        <a:xfrm>
          <a:off x="0" y="0"/>
          <a:ext cx="0" cy="0"/>
          <a:chOff x="0" y="0"/>
          <a:chExt cx="0" cy="0"/>
        </a:xfrm>
      </p:grpSpPr>
      <p:sp>
        <p:nvSpPr>
          <p:cNvPr id="799" name="Google Shape;799;p56: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00" name="Google Shape;800;p56: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2" name="Shape 812"/>
        <p:cNvGrpSpPr/>
        <p:nvPr/>
      </p:nvGrpSpPr>
      <p:grpSpPr>
        <a:xfrm>
          <a:off x="0" y="0"/>
          <a:ext cx="0" cy="0"/>
          <a:chOff x="0" y="0"/>
          <a:chExt cx="0" cy="0"/>
        </a:xfrm>
      </p:grpSpPr>
      <p:sp>
        <p:nvSpPr>
          <p:cNvPr id="813" name="Google Shape;813;p57: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14" name="Google Shape;814;p57: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6" name="Shape 826"/>
        <p:cNvGrpSpPr/>
        <p:nvPr/>
      </p:nvGrpSpPr>
      <p:grpSpPr>
        <a:xfrm>
          <a:off x="0" y="0"/>
          <a:ext cx="0" cy="0"/>
          <a:chOff x="0" y="0"/>
          <a:chExt cx="0" cy="0"/>
        </a:xfrm>
      </p:grpSpPr>
      <p:sp>
        <p:nvSpPr>
          <p:cNvPr id="827" name="Google Shape;827;p58: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8" name="Google Shape;828;p58: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0" name="Shape 840"/>
        <p:cNvGrpSpPr/>
        <p:nvPr/>
      </p:nvGrpSpPr>
      <p:grpSpPr>
        <a:xfrm>
          <a:off x="0" y="0"/>
          <a:ext cx="0" cy="0"/>
          <a:chOff x="0" y="0"/>
          <a:chExt cx="0" cy="0"/>
        </a:xfrm>
      </p:grpSpPr>
      <p:sp>
        <p:nvSpPr>
          <p:cNvPr id="841" name="Google Shape;841;p59: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42" name="Google Shape;842;p59: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6: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6: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4" name="Shape 854"/>
        <p:cNvGrpSpPr/>
        <p:nvPr/>
      </p:nvGrpSpPr>
      <p:grpSpPr>
        <a:xfrm>
          <a:off x="0" y="0"/>
          <a:ext cx="0" cy="0"/>
          <a:chOff x="0" y="0"/>
          <a:chExt cx="0" cy="0"/>
        </a:xfrm>
      </p:grpSpPr>
      <p:sp>
        <p:nvSpPr>
          <p:cNvPr id="855" name="Google Shape;855;p60: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56" name="Google Shape;856;p60: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8" name="Shape 868"/>
        <p:cNvGrpSpPr/>
        <p:nvPr/>
      </p:nvGrpSpPr>
      <p:grpSpPr>
        <a:xfrm>
          <a:off x="0" y="0"/>
          <a:ext cx="0" cy="0"/>
          <a:chOff x="0" y="0"/>
          <a:chExt cx="0" cy="0"/>
        </a:xfrm>
      </p:grpSpPr>
      <p:sp>
        <p:nvSpPr>
          <p:cNvPr id="869" name="Google Shape;869;p61: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0" name="Google Shape;870;p61: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2" name="Shape 882"/>
        <p:cNvGrpSpPr/>
        <p:nvPr/>
      </p:nvGrpSpPr>
      <p:grpSpPr>
        <a:xfrm>
          <a:off x="0" y="0"/>
          <a:ext cx="0" cy="0"/>
          <a:chOff x="0" y="0"/>
          <a:chExt cx="0" cy="0"/>
        </a:xfrm>
      </p:grpSpPr>
      <p:sp>
        <p:nvSpPr>
          <p:cNvPr id="883" name="Google Shape;883;p62: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4" name="Google Shape;884;p62: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6" name="Shape 896"/>
        <p:cNvGrpSpPr/>
        <p:nvPr/>
      </p:nvGrpSpPr>
      <p:grpSpPr>
        <a:xfrm>
          <a:off x="0" y="0"/>
          <a:ext cx="0" cy="0"/>
          <a:chOff x="0" y="0"/>
          <a:chExt cx="0" cy="0"/>
        </a:xfrm>
      </p:grpSpPr>
      <p:sp>
        <p:nvSpPr>
          <p:cNvPr id="897" name="Google Shape;897;p63: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8" name="Google Shape;898;p63: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0" name="Shape 910"/>
        <p:cNvGrpSpPr/>
        <p:nvPr/>
      </p:nvGrpSpPr>
      <p:grpSpPr>
        <a:xfrm>
          <a:off x="0" y="0"/>
          <a:ext cx="0" cy="0"/>
          <a:chOff x="0" y="0"/>
          <a:chExt cx="0" cy="0"/>
        </a:xfrm>
      </p:grpSpPr>
      <p:sp>
        <p:nvSpPr>
          <p:cNvPr id="911" name="Google Shape;911;p64: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12" name="Google Shape;912;p64: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4" name="Shape 924"/>
        <p:cNvGrpSpPr/>
        <p:nvPr/>
      </p:nvGrpSpPr>
      <p:grpSpPr>
        <a:xfrm>
          <a:off x="0" y="0"/>
          <a:ext cx="0" cy="0"/>
          <a:chOff x="0" y="0"/>
          <a:chExt cx="0" cy="0"/>
        </a:xfrm>
      </p:grpSpPr>
      <p:sp>
        <p:nvSpPr>
          <p:cNvPr id="925" name="Google Shape;925;p65: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6" name="Google Shape;926;p65: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8" name="Shape 938"/>
        <p:cNvGrpSpPr/>
        <p:nvPr/>
      </p:nvGrpSpPr>
      <p:grpSpPr>
        <a:xfrm>
          <a:off x="0" y="0"/>
          <a:ext cx="0" cy="0"/>
          <a:chOff x="0" y="0"/>
          <a:chExt cx="0" cy="0"/>
        </a:xfrm>
      </p:grpSpPr>
      <p:sp>
        <p:nvSpPr>
          <p:cNvPr id="939" name="Google Shape;939;p66: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0" name="Google Shape;940;p66: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2" name="Shape 952"/>
        <p:cNvGrpSpPr/>
        <p:nvPr/>
      </p:nvGrpSpPr>
      <p:grpSpPr>
        <a:xfrm>
          <a:off x="0" y="0"/>
          <a:ext cx="0" cy="0"/>
          <a:chOff x="0" y="0"/>
          <a:chExt cx="0" cy="0"/>
        </a:xfrm>
      </p:grpSpPr>
      <p:sp>
        <p:nvSpPr>
          <p:cNvPr id="953" name="Google Shape;953;p67: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4" name="Google Shape;954;p67: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6" name="Shape 966"/>
        <p:cNvGrpSpPr/>
        <p:nvPr/>
      </p:nvGrpSpPr>
      <p:grpSpPr>
        <a:xfrm>
          <a:off x="0" y="0"/>
          <a:ext cx="0" cy="0"/>
          <a:chOff x="0" y="0"/>
          <a:chExt cx="0" cy="0"/>
        </a:xfrm>
      </p:grpSpPr>
      <p:sp>
        <p:nvSpPr>
          <p:cNvPr id="967" name="Google Shape;967;p68: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68" name="Google Shape;968;p68: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0" name="Shape 980"/>
        <p:cNvGrpSpPr/>
        <p:nvPr/>
      </p:nvGrpSpPr>
      <p:grpSpPr>
        <a:xfrm>
          <a:off x="0" y="0"/>
          <a:ext cx="0" cy="0"/>
          <a:chOff x="0" y="0"/>
          <a:chExt cx="0" cy="0"/>
        </a:xfrm>
      </p:grpSpPr>
      <p:sp>
        <p:nvSpPr>
          <p:cNvPr id="981" name="Google Shape;981;p69: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2" name="Google Shape;982;p69: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7: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7: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4" name="Shape 994"/>
        <p:cNvGrpSpPr/>
        <p:nvPr/>
      </p:nvGrpSpPr>
      <p:grpSpPr>
        <a:xfrm>
          <a:off x="0" y="0"/>
          <a:ext cx="0" cy="0"/>
          <a:chOff x="0" y="0"/>
          <a:chExt cx="0" cy="0"/>
        </a:xfrm>
      </p:grpSpPr>
      <p:sp>
        <p:nvSpPr>
          <p:cNvPr id="995" name="Google Shape;995;p70: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6" name="Google Shape;996;p70: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8" name="Shape 1008"/>
        <p:cNvGrpSpPr/>
        <p:nvPr/>
      </p:nvGrpSpPr>
      <p:grpSpPr>
        <a:xfrm>
          <a:off x="0" y="0"/>
          <a:ext cx="0" cy="0"/>
          <a:chOff x="0" y="0"/>
          <a:chExt cx="0" cy="0"/>
        </a:xfrm>
      </p:grpSpPr>
      <p:sp>
        <p:nvSpPr>
          <p:cNvPr id="1009" name="Google Shape;1009;p71: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10" name="Google Shape;1010;p71: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2" name="Shape 1022"/>
        <p:cNvGrpSpPr/>
        <p:nvPr/>
      </p:nvGrpSpPr>
      <p:grpSpPr>
        <a:xfrm>
          <a:off x="0" y="0"/>
          <a:ext cx="0" cy="0"/>
          <a:chOff x="0" y="0"/>
          <a:chExt cx="0" cy="0"/>
        </a:xfrm>
      </p:grpSpPr>
      <p:sp>
        <p:nvSpPr>
          <p:cNvPr id="1023" name="Google Shape;1023;p72: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4" name="Google Shape;1024;p72: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6" name="Shape 1036"/>
        <p:cNvGrpSpPr/>
        <p:nvPr/>
      </p:nvGrpSpPr>
      <p:grpSpPr>
        <a:xfrm>
          <a:off x="0" y="0"/>
          <a:ext cx="0" cy="0"/>
          <a:chOff x="0" y="0"/>
          <a:chExt cx="0" cy="0"/>
        </a:xfrm>
      </p:grpSpPr>
      <p:sp>
        <p:nvSpPr>
          <p:cNvPr id="1037" name="Google Shape;1037;p73: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8" name="Google Shape;1038;p73: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0" name="Shape 1050"/>
        <p:cNvGrpSpPr/>
        <p:nvPr/>
      </p:nvGrpSpPr>
      <p:grpSpPr>
        <a:xfrm>
          <a:off x="0" y="0"/>
          <a:ext cx="0" cy="0"/>
          <a:chOff x="0" y="0"/>
          <a:chExt cx="0" cy="0"/>
        </a:xfrm>
      </p:grpSpPr>
      <p:sp>
        <p:nvSpPr>
          <p:cNvPr id="1051" name="Google Shape;1051;p74: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52" name="Google Shape;1052;p74: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4" name="Shape 1064"/>
        <p:cNvGrpSpPr/>
        <p:nvPr/>
      </p:nvGrpSpPr>
      <p:grpSpPr>
        <a:xfrm>
          <a:off x="0" y="0"/>
          <a:ext cx="0" cy="0"/>
          <a:chOff x="0" y="0"/>
          <a:chExt cx="0" cy="0"/>
        </a:xfrm>
      </p:grpSpPr>
      <p:sp>
        <p:nvSpPr>
          <p:cNvPr id="1065" name="Google Shape;1065;p75: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6" name="Google Shape;1066;p75: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8" name="Shape 1078"/>
        <p:cNvGrpSpPr/>
        <p:nvPr/>
      </p:nvGrpSpPr>
      <p:grpSpPr>
        <a:xfrm>
          <a:off x="0" y="0"/>
          <a:ext cx="0" cy="0"/>
          <a:chOff x="0" y="0"/>
          <a:chExt cx="0" cy="0"/>
        </a:xfrm>
      </p:grpSpPr>
      <p:sp>
        <p:nvSpPr>
          <p:cNvPr id="1079" name="Google Shape;1079;p76: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0" name="Google Shape;1080;p76: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2" name="Shape 1092"/>
        <p:cNvGrpSpPr/>
        <p:nvPr/>
      </p:nvGrpSpPr>
      <p:grpSpPr>
        <a:xfrm>
          <a:off x="0" y="0"/>
          <a:ext cx="0" cy="0"/>
          <a:chOff x="0" y="0"/>
          <a:chExt cx="0" cy="0"/>
        </a:xfrm>
      </p:grpSpPr>
      <p:sp>
        <p:nvSpPr>
          <p:cNvPr id="1093" name="Google Shape;1093;p77: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4" name="Google Shape;1094;p77: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6" name="Shape 1106"/>
        <p:cNvGrpSpPr/>
        <p:nvPr/>
      </p:nvGrpSpPr>
      <p:grpSpPr>
        <a:xfrm>
          <a:off x="0" y="0"/>
          <a:ext cx="0" cy="0"/>
          <a:chOff x="0" y="0"/>
          <a:chExt cx="0" cy="0"/>
        </a:xfrm>
      </p:grpSpPr>
      <p:sp>
        <p:nvSpPr>
          <p:cNvPr id="1107" name="Google Shape;1107;p78: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8" name="Google Shape;1108;p78: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0" name="Shape 1120"/>
        <p:cNvGrpSpPr/>
        <p:nvPr/>
      </p:nvGrpSpPr>
      <p:grpSpPr>
        <a:xfrm>
          <a:off x="0" y="0"/>
          <a:ext cx="0" cy="0"/>
          <a:chOff x="0" y="0"/>
          <a:chExt cx="0" cy="0"/>
        </a:xfrm>
      </p:grpSpPr>
      <p:sp>
        <p:nvSpPr>
          <p:cNvPr id="1121" name="Google Shape;1121;p79: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2" name="Google Shape;1122;p79: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8: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8: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4" name="Shape 1134"/>
        <p:cNvGrpSpPr/>
        <p:nvPr/>
      </p:nvGrpSpPr>
      <p:grpSpPr>
        <a:xfrm>
          <a:off x="0" y="0"/>
          <a:ext cx="0" cy="0"/>
          <a:chOff x="0" y="0"/>
          <a:chExt cx="0" cy="0"/>
        </a:xfrm>
      </p:grpSpPr>
      <p:sp>
        <p:nvSpPr>
          <p:cNvPr id="1135" name="Google Shape;1135;p80: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6" name="Google Shape;1136;p80: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9:notes"/>
          <p:cNvSpPr txBox="1"/>
          <p:nvPr>
            <p:ph idx="1" type="body"/>
          </p:nvPr>
        </p:nvSpPr>
        <p:spPr>
          <a:xfrm>
            <a:off x="914400" y="4777725"/>
            <a:ext cx="7315200" cy="4526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9:notes"/>
          <p:cNvSpPr/>
          <p:nvPr>
            <p:ph idx="2" type="sldImg"/>
          </p:nvPr>
        </p:nvSpPr>
        <p:spPr>
          <a:xfrm>
            <a:off x="1524300" y="754375"/>
            <a:ext cx="6096300" cy="37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howMasterSp="0" type="obj">
  <p:cSld name="OBJECT">
    <p:bg>
      <p:bgPr>
        <a:solidFill>
          <a:schemeClr val="lt1"/>
        </a:solidFill>
      </p:bgPr>
    </p:bg>
    <p:spTree>
      <p:nvGrpSpPr>
        <p:cNvPr id="12" name="Shape 12"/>
        <p:cNvGrpSpPr/>
        <p:nvPr/>
      </p:nvGrpSpPr>
      <p:grpSpPr>
        <a:xfrm>
          <a:off x="0" y="0"/>
          <a:ext cx="0" cy="0"/>
          <a:chOff x="0" y="0"/>
          <a:chExt cx="0" cy="0"/>
        </a:xfrm>
      </p:grpSpPr>
      <p:pic>
        <p:nvPicPr>
          <p:cNvPr id="13" name="Google Shape;13;p2"/>
          <p:cNvPicPr preferRelativeResize="0"/>
          <p:nvPr/>
        </p:nvPicPr>
        <p:blipFill rotWithShape="1">
          <a:blip r:embed="rId2">
            <a:alphaModFix/>
          </a:blip>
          <a:srcRect b="0" l="0" r="0" t="0"/>
          <a:stretch/>
        </p:blipFill>
        <p:spPr>
          <a:xfrm>
            <a:off x="2592091" y="1829375"/>
            <a:ext cx="2588215" cy="2520551"/>
          </a:xfrm>
          <a:prstGeom prst="rect">
            <a:avLst/>
          </a:prstGeom>
          <a:noFill/>
          <a:ln>
            <a:noFill/>
          </a:ln>
        </p:spPr>
      </p:pic>
      <p:sp>
        <p:nvSpPr>
          <p:cNvPr id="14" name="Google Shape;14;p2"/>
          <p:cNvSpPr txBox="1"/>
          <p:nvPr>
            <p:ph idx="11" type="ftr"/>
          </p:nvPr>
        </p:nvSpPr>
        <p:spPr>
          <a:xfrm>
            <a:off x="7269248" y="6622349"/>
            <a:ext cx="1737359" cy="119379"/>
          </a:xfrm>
          <a:prstGeom prst="rect">
            <a:avLst/>
          </a:prstGeom>
          <a:noFill/>
          <a:ln>
            <a:noFill/>
          </a:ln>
        </p:spPr>
        <p:txBody>
          <a:bodyPr anchorCtr="0" anchor="t" bIns="0" lIns="0" spcFirstLastPara="1" rIns="0" wrap="square" tIns="0">
            <a:spAutoFit/>
          </a:bodyPr>
          <a:lstStyle>
            <a:lvl1pPr lvl="0">
              <a:spcBef>
                <a:spcPts val="0"/>
              </a:spcBef>
              <a:spcAft>
                <a:spcPts val="0"/>
              </a:spcAft>
              <a:buSzPts val="1400"/>
              <a:buNone/>
              <a:defRPr b="0" i="0" sz="600">
                <a:solidFill>
                  <a:schemeClr val="dk1"/>
                </a:solidFill>
                <a:latin typeface="Verdana"/>
                <a:ea typeface="Verdana"/>
                <a:cs typeface="Verdana"/>
                <a:sym typeface="Verdan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 name="Google Shape;15;p2"/>
          <p:cNvSpPr txBox="1"/>
          <p:nvPr>
            <p:ph idx="10" type="dt"/>
          </p:nvPr>
        </p:nvSpPr>
        <p:spPr>
          <a:xfrm>
            <a:off x="388620" y="9354312"/>
            <a:ext cx="1787652" cy="50292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 name="Google Shape;16;p2"/>
          <p:cNvSpPr txBox="1"/>
          <p:nvPr>
            <p:ph idx="12" type="sldNum"/>
          </p:nvPr>
        </p:nvSpPr>
        <p:spPr>
          <a:xfrm>
            <a:off x="5596128" y="9354312"/>
            <a:ext cx="1787652" cy="502920"/>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17" name="Shape 17"/>
        <p:cNvGrpSpPr/>
        <p:nvPr/>
      </p:nvGrpSpPr>
      <p:grpSpPr>
        <a:xfrm>
          <a:off x="0" y="0"/>
          <a:ext cx="0" cy="0"/>
          <a:chOff x="0" y="0"/>
          <a:chExt cx="0" cy="0"/>
        </a:xfrm>
      </p:grpSpPr>
      <p:sp>
        <p:nvSpPr>
          <p:cNvPr id="18" name="Google Shape;18;p3"/>
          <p:cNvSpPr txBox="1"/>
          <p:nvPr>
            <p:ph type="title"/>
          </p:nvPr>
        </p:nvSpPr>
        <p:spPr>
          <a:xfrm>
            <a:off x="3534567" y="84835"/>
            <a:ext cx="2075179" cy="39115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400">
                <a:solidFill>
                  <a:schemeClr val="dk1"/>
                </a:solidFill>
                <a:latin typeface="Verdana"/>
                <a:ea typeface="Verdana"/>
                <a:cs typeface="Verdana"/>
                <a:sym typeface="Verdan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body"/>
          </p:nvPr>
        </p:nvSpPr>
        <p:spPr>
          <a:xfrm>
            <a:off x="388620" y="2313432"/>
            <a:ext cx="6995160" cy="6638544"/>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20" name="Google Shape;20;p3"/>
          <p:cNvSpPr txBox="1"/>
          <p:nvPr>
            <p:ph idx="11" type="ftr"/>
          </p:nvPr>
        </p:nvSpPr>
        <p:spPr>
          <a:xfrm>
            <a:off x="7269248" y="6622349"/>
            <a:ext cx="1737359" cy="119379"/>
          </a:xfrm>
          <a:prstGeom prst="rect">
            <a:avLst/>
          </a:prstGeom>
          <a:noFill/>
          <a:ln>
            <a:noFill/>
          </a:ln>
        </p:spPr>
        <p:txBody>
          <a:bodyPr anchorCtr="0" anchor="t" bIns="0" lIns="0" spcFirstLastPara="1" rIns="0" wrap="square" tIns="0">
            <a:spAutoFit/>
          </a:bodyPr>
          <a:lstStyle>
            <a:lvl1pPr lvl="0">
              <a:spcBef>
                <a:spcPts val="0"/>
              </a:spcBef>
              <a:spcAft>
                <a:spcPts val="0"/>
              </a:spcAft>
              <a:buSzPts val="1400"/>
              <a:buNone/>
              <a:defRPr b="0" i="0" sz="600">
                <a:solidFill>
                  <a:schemeClr val="dk1"/>
                </a:solidFill>
                <a:latin typeface="Verdana"/>
                <a:ea typeface="Verdana"/>
                <a:cs typeface="Verdana"/>
                <a:sym typeface="Verdan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3"/>
          <p:cNvSpPr txBox="1"/>
          <p:nvPr>
            <p:ph idx="10" type="dt"/>
          </p:nvPr>
        </p:nvSpPr>
        <p:spPr>
          <a:xfrm>
            <a:off x="388620" y="9354312"/>
            <a:ext cx="1787652" cy="50292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3"/>
          <p:cNvSpPr txBox="1"/>
          <p:nvPr>
            <p:ph idx="12" type="sldNum"/>
          </p:nvPr>
        </p:nvSpPr>
        <p:spPr>
          <a:xfrm>
            <a:off x="5596128" y="9354312"/>
            <a:ext cx="1787652" cy="502920"/>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23" name="Shape 23"/>
        <p:cNvGrpSpPr/>
        <p:nvPr/>
      </p:nvGrpSpPr>
      <p:grpSpPr>
        <a:xfrm>
          <a:off x="0" y="0"/>
          <a:ext cx="0" cy="0"/>
          <a:chOff x="0" y="0"/>
          <a:chExt cx="0" cy="0"/>
        </a:xfrm>
      </p:grpSpPr>
      <p:sp>
        <p:nvSpPr>
          <p:cNvPr id="24" name="Google Shape;24;p4"/>
          <p:cNvSpPr txBox="1"/>
          <p:nvPr>
            <p:ph type="ctrTitle"/>
          </p:nvPr>
        </p:nvSpPr>
        <p:spPr>
          <a:xfrm>
            <a:off x="582930" y="3118104"/>
            <a:ext cx="6606540" cy="2112264"/>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400">
                <a:solidFill>
                  <a:schemeClr val="dk1"/>
                </a:solidFill>
                <a:latin typeface="Verdana"/>
                <a:ea typeface="Verdana"/>
                <a:cs typeface="Verdana"/>
                <a:sym typeface="Verdan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subTitle"/>
          </p:nvPr>
        </p:nvSpPr>
        <p:spPr>
          <a:xfrm>
            <a:off x="1165860" y="5632704"/>
            <a:ext cx="5440680" cy="25146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1" type="ftr"/>
          </p:nvPr>
        </p:nvSpPr>
        <p:spPr>
          <a:xfrm>
            <a:off x="7269248" y="6622349"/>
            <a:ext cx="1737359" cy="119379"/>
          </a:xfrm>
          <a:prstGeom prst="rect">
            <a:avLst/>
          </a:prstGeom>
          <a:noFill/>
          <a:ln>
            <a:noFill/>
          </a:ln>
        </p:spPr>
        <p:txBody>
          <a:bodyPr anchorCtr="0" anchor="t" bIns="0" lIns="0" spcFirstLastPara="1" rIns="0" wrap="square" tIns="0">
            <a:spAutoFit/>
          </a:bodyPr>
          <a:lstStyle>
            <a:lvl1pPr lvl="0">
              <a:spcBef>
                <a:spcPts val="0"/>
              </a:spcBef>
              <a:spcAft>
                <a:spcPts val="0"/>
              </a:spcAft>
              <a:buSzPts val="1400"/>
              <a:buNone/>
              <a:defRPr b="0" i="0" sz="600">
                <a:solidFill>
                  <a:schemeClr val="dk1"/>
                </a:solidFill>
                <a:latin typeface="Verdana"/>
                <a:ea typeface="Verdana"/>
                <a:cs typeface="Verdana"/>
                <a:sym typeface="Verdan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4"/>
          <p:cNvSpPr txBox="1"/>
          <p:nvPr>
            <p:ph idx="10" type="dt"/>
          </p:nvPr>
        </p:nvSpPr>
        <p:spPr>
          <a:xfrm>
            <a:off x="388620" y="9354312"/>
            <a:ext cx="1787652" cy="50292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8" name="Google Shape;28;p4"/>
          <p:cNvSpPr txBox="1"/>
          <p:nvPr>
            <p:ph idx="12" type="sldNum"/>
          </p:nvPr>
        </p:nvSpPr>
        <p:spPr>
          <a:xfrm>
            <a:off x="5596128" y="9354312"/>
            <a:ext cx="1787652" cy="502920"/>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9" name="Shape 29"/>
        <p:cNvGrpSpPr/>
        <p:nvPr/>
      </p:nvGrpSpPr>
      <p:grpSpPr>
        <a:xfrm>
          <a:off x="0" y="0"/>
          <a:ext cx="0" cy="0"/>
          <a:chOff x="0" y="0"/>
          <a:chExt cx="0" cy="0"/>
        </a:xfrm>
      </p:grpSpPr>
      <p:sp>
        <p:nvSpPr>
          <p:cNvPr id="30" name="Google Shape;30;p5"/>
          <p:cNvSpPr txBox="1"/>
          <p:nvPr>
            <p:ph type="title"/>
          </p:nvPr>
        </p:nvSpPr>
        <p:spPr>
          <a:xfrm>
            <a:off x="3534567" y="84835"/>
            <a:ext cx="2075179" cy="39115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400">
                <a:solidFill>
                  <a:schemeClr val="dk1"/>
                </a:solidFill>
                <a:latin typeface="Verdana"/>
                <a:ea typeface="Verdana"/>
                <a:cs typeface="Verdana"/>
                <a:sym typeface="Verdan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body"/>
          </p:nvPr>
        </p:nvSpPr>
        <p:spPr>
          <a:xfrm>
            <a:off x="388620" y="2313432"/>
            <a:ext cx="3380994" cy="6638544"/>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2" name="Google Shape;32;p5"/>
          <p:cNvSpPr txBox="1"/>
          <p:nvPr>
            <p:ph idx="2" type="body"/>
          </p:nvPr>
        </p:nvSpPr>
        <p:spPr>
          <a:xfrm>
            <a:off x="4002786" y="2313432"/>
            <a:ext cx="3380994" cy="6638544"/>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3" name="Google Shape;33;p5"/>
          <p:cNvSpPr txBox="1"/>
          <p:nvPr>
            <p:ph idx="11" type="ftr"/>
          </p:nvPr>
        </p:nvSpPr>
        <p:spPr>
          <a:xfrm>
            <a:off x="7269248" y="6622349"/>
            <a:ext cx="1737359" cy="119379"/>
          </a:xfrm>
          <a:prstGeom prst="rect">
            <a:avLst/>
          </a:prstGeom>
          <a:noFill/>
          <a:ln>
            <a:noFill/>
          </a:ln>
        </p:spPr>
        <p:txBody>
          <a:bodyPr anchorCtr="0" anchor="t" bIns="0" lIns="0" spcFirstLastPara="1" rIns="0" wrap="square" tIns="0">
            <a:spAutoFit/>
          </a:bodyPr>
          <a:lstStyle>
            <a:lvl1pPr lvl="0">
              <a:spcBef>
                <a:spcPts val="0"/>
              </a:spcBef>
              <a:spcAft>
                <a:spcPts val="0"/>
              </a:spcAft>
              <a:buSzPts val="1400"/>
              <a:buNone/>
              <a:defRPr b="0" i="0" sz="600">
                <a:solidFill>
                  <a:schemeClr val="dk1"/>
                </a:solidFill>
                <a:latin typeface="Verdana"/>
                <a:ea typeface="Verdana"/>
                <a:cs typeface="Verdana"/>
                <a:sym typeface="Verdan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5"/>
          <p:cNvSpPr txBox="1"/>
          <p:nvPr>
            <p:ph idx="10" type="dt"/>
          </p:nvPr>
        </p:nvSpPr>
        <p:spPr>
          <a:xfrm>
            <a:off x="388620" y="9354312"/>
            <a:ext cx="1787652" cy="50292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5"/>
          <p:cNvSpPr txBox="1"/>
          <p:nvPr>
            <p:ph idx="12" type="sldNum"/>
          </p:nvPr>
        </p:nvSpPr>
        <p:spPr>
          <a:xfrm>
            <a:off x="5596128" y="9354312"/>
            <a:ext cx="1787652" cy="502920"/>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36" name="Shape 36"/>
        <p:cNvGrpSpPr/>
        <p:nvPr/>
      </p:nvGrpSpPr>
      <p:grpSpPr>
        <a:xfrm>
          <a:off x="0" y="0"/>
          <a:ext cx="0" cy="0"/>
          <a:chOff x="0" y="0"/>
          <a:chExt cx="0" cy="0"/>
        </a:xfrm>
      </p:grpSpPr>
      <p:sp>
        <p:nvSpPr>
          <p:cNvPr id="37" name="Google Shape;37;p6"/>
          <p:cNvSpPr txBox="1"/>
          <p:nvPr>
            <p:ph type="title"/>
          </p:nvPr>
        </p:nvSpPr>
        <p:spPr>
          <a:xfrm>
            <a:off x="3534567" y="84835"/>
            <a:ext cx="2075179" cy="39115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400">
                <a:solidFill>
                  <a:schemeClr val="dk1"/>
                </a:solidFill>
                <a:latin typeface="Verdana"/>
                <a:ea typeface="Verdana"/>
                <a:cs typeface="Verdana"/>
                <a:sym typeface="Verdan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1" type="ftr"/>
          </p:nvPr>
        </p:nvSpPr>
        <p:spPr>
          <a:xfrm>
            <a:off x="7269248" y="6622349"/>
            <a:ext cx="1737359" cy="119379"/>
          </a:xfrm>
          <a:prstGeom prst="rect">
            <a:avLst/>
          </a:prstGeom>
          <a:noFill/>
          <a:ln>
            <a:noFill/>
          </a:ln>
        </p:spPr>
        <p:txBody>
          <a:bodyPr anchorCtr="0" anchor="t" bIns="0" lIns="0" spcFirstLastPara="1" rIns="0" wrap="square" tIns="0">
            <a:spAutoFit/>
          </a:bodyPr>
          <a:lstStyle>
            <a:lvl1pPr lvl="0">
              <a:spcBef>
                <a:spcPts val="0"/>
              </a:spcBef>
              <a:spcAft>
                <a:spcPts val="0"/>
              </a:spcAft>
              <a:buSzPts val="1400"/>
              <a:buNone/>
              <a:defRPr b="0" i="0" sz="600">
                <a:solidFill>
                  <a:schemeClr val="dk1"/>
                </a:solidFill>
                <a:latin typeface="Verdana"/>
                <a:ea typeface="Verdana"/>
                <a:cs typeface="Verdana"/>
                <a:sym typeface="Verdan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6"/>
          <p:cNvSpPr txBox="1"/>
          <p:nvPr>
            <p:ph idx="10" type="dt"/>
          </p:nvPr>
        </p:nvSpPr>
        <p:spPr>
          <a:xfrm>
            <a:off x="388620" y="9354312"/>
            <a:ext cx="1787652" cy="50292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6"/>
          <p:cNvSpPr txBox="1"/>
          <p:nvPr>
            <p:ph idx="12" type="sldNum"/>
          </p:nvPr>
        </p:nvSpPr>
        <p:spPr>
          <a:xfrm>
            <a:off x="5596128" y="9354312"/>
            <a:ext cx="1787652" cy="502920"/>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pic>
        <p:nvPicPr>
          <p:cNvPr id="6" name="Google Shape;6;p1"/>
          <p:cNvPicPr preferRelativeResize="0"/>
          <p:nvPr/>
        </p:nvPicPr>
        <p:blipFill rotWithShape="1">
          <a:blip r:embed="rId1">
            <a:alphaModFix/>
          </a:blip>
          <a:srcRect b="0" l="0" r="0" t="0"/>
          <a:stretch/>
        </p:blipFill>
        <p:spPr>
          <a:xfrm>
            <a:off x="82503" y="6330523"/>
            <a:ext cx="444720" cy="457199"/>
          </a:xfrm>
          <a:prstGeom prst="rect">
            <a:avLst/>
          </a:prstGeom>
          <a:noFill/>
          <a:ln>
            <a:noFill/>
          </a:ln>
        </p:spPr>
      </p:pic>
      <p:sp>
        <p:nvSpPr>
          <p:cNvPr id="7" name="Google Shape;7;p1"/>
          <p:cNvSpPr txBox="1"/>
          <p:nvPr>
            <p:ph type="title"/>
          </p:nvPr>
        </p:nvSpPr>
        <p:spPr>
          <a:xfrm>
            <a:off x="3534567" y="84835"/>
            <a:ext cx="2075179" cy="391159"/>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1" i="0" sz="2400" u="none" cap="none" strike="noStrike">
                <a:solidFill>
                  <a:schemeClr val="dk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 name="Google Shape;8;p1"/>
          <p:cNvSpPr txBox="1"/>
          <p:nvPr>
            <p:ph idx="1" type="body"/>
          </p:nvPr>
        </p:nvSpPr>
        <p:spPr>
          <a:xfrm>
            <a:off x="388620" y="2313432"/>
            <a:ext cx="6995160" cy="6638544"/>
          </a:xfrm>
          <a:prstGeom prst="rect">
            <a:avLst/>
          </a:prstGeom>
          <a:noFill/>
          <a:ln>
            <a:noFill/>
          </a:ln>
        </p:spPr>
        <p:txBody>
          <a:bodyPr anchorCtr="0" anchor="t" bIns="0" lIns="0" spcFirstLastPara="1" rIns="0" wrap="square" tIns="0">
            <a:spAutoFit/>
          </a:bodyPr>
          <a:lstStyle>
            <a:lvl1pPr indent="-228600" lvl="0" marL="457200" marR="0" rtl="0" algn="l">
              <a:spcBef>
                <a:spcPts val="0"/>
              </a:spcBef>
              <a:spcAft>
                <a:spcPts val="0"/>
              </a:spcAft>
              <a:buSzPts val="1400"/>
              <a:buNone/>
              <a:defRPr b="0" i="0" sz="1800" u="none" cap="none" strike="noStrike">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9" name="Google Shape;9;p1"/>
          <p:cNvSpPr txBox="1"/>
          <p:nvPr>
            <p:ph idx="11" type="ftr"/>
          </p:nvPr>
        </p:nvSpPr>
        <p:spPr>
          <a:xfrm>
            <a:off x="7269248" y="6622349"/>
            <a:ext cx="1737359" cy="119379"/>
          </a:xfrm>
          <a:prstGeom prst="rect">
            <a:avLst/>
          </a:prstGeom>
          <a:noFill/>
          <a:ln>
            <a:noFill/>
          </a:ln>
        </p:spPr>
        <p:txBody>
          <a:bodyPr anchorCtr="0" anchor="t" bIns="0" lIns="0" spcFirstLastPara="1" rIns="0" wrap="square" tIns="0">
            <a:spAutoFit/>
          </a:bodyPr>
          <a:lstStyle>
            <a:lvl1pPr lvl="0">
              <a:spcBef>
                <a:spcPts val="0"/>
              </a:spcBef>
              <a:spcAft>
                <a:spcPts val="0"/>
              </a:spcAft>
              <a:buSzPts val="1400"/>
              <a:buNone/>
              <a:defRPr b="0" i="0" sz="600">
                <a:solidFill>
                  <a:schemeClr val="dk1"/>
                </a:solidFill>
                <a:latin typeface="Verdana"/>
                <a:ea typeface="Verdana"/>
                <a:cs typeface="Verdana"/>
                <a:sym typeface="Verdana"/>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0" name="Google Shape;10;p1"/>
          <p:cNvSpPr txBox="1"/>
          <p:nvPr>
            <p:ph idx="10" type="dt"/>
          </p:nvPr>
        </p:nvSpPr>
        <p:spPr>
          <a:xfrm>
            <a:off x="388620" y="9354312"/>
            <a:ext cx="1787652" cy="50292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2" type="sldNum"/>
          </p:nvPr>
        </p:nvSpPr>
        <p:spPr>
          <a:xfrm>
            <a:off x="5596128" y="9354312"/>
            <a:ext cx="1787652" cy="502920"/>
          </a:xfrm>
          <a:prstGeom prst="rect">
            <a:avLst/>
          </a:prstGeom>
          <a:noFill/>
          <a:ln>
            <a:noFill/>
          </a:ln>
        </p:spPr>
        <p:txBody>
          <a:bodyPr anchorCtr="0" anchor="t" bIns="0" lIns="0" spcFirstLastPara="1" rIns="0" wrap="square" tIns="0">
            <a:spAutoFit/>
          </a:bodyPr>
          <a:lstStyle>
            <a:lvl1pPr indent="0" lvl="0" algn="r">
              <a:spcBef>
                <a:spcPts val="0"/>
              </a:spcBef>
              <a:buNone/>
              <a:defRPr sz="1800">
                <a:solidFill>
                  <a:srgbClr val="888888"/>
                </a:solidFill>
              </a:defRPr>
            </a:lvl1pPr>
            <a:lvl2pPr indent="0" lvl="1" algn="r">
              <a:spcBef>
                <a:spcPts val="0"/>
              </a:spcBef>
              <a:buNone/>
              <a:defRPr sz="1800">
                <a:solidFill>
                  <a:srgbClr val="888888"/>
                </a:solidFill>
              </a:defRPr>
            </a:lvl2pPr>
            <a:lvl3pPr indent="0" lvl="2" algn="r">
              <a:spcBef>
                <a:spcPts val="0"/>
              </a:spcBef>
              <a:buNone/>
              <a:defRPr sz="1800">
                <a:solidFill>
                  <a:srgbClr val="888888"/>
                </a:solidFill>
              </a:defRPr>
            </a:lvl3pPr>
            <a:lvl4pPr indent="0" lvl="3" algn="r">
              <a:spcBef>
                <a:spcPts val="0"/>
              </a:spcBef>
              <a:buNone/>
              <a:defRPr sz="1800">
                <a:solidFill>
                  <a:srgbClr val="888888"/>
                </a:solidFill>
              </a:defRPr>
            </a:lvl4pPr>
            <a:lvl5pPr indent="0" lvl="4" algn="r">
              <a:spcBef>
                <a:spcPts val="0"/>
              </a:spcBef>
              <a:buNone/>
              <a:defRPr sz="1800">
                <a:solidFill>
                  <a:srgbClr val="888888"/>
                </a:solidFill>
              </a:defRPr>
            </a:lvl5pPr>
            <a:lvl6pPr indent="0" lvl="5" algn="r">
              <a:spcBef>
                <a:spcPts val="0"/>
              </a:spcBef>
              <a:buNone/>
              <a:defRPr sz="1800">
                <a:solidFill>
                  <a:srgbClr val="888888"/>
                </a:solidFill>
              </a:defRPr>
            </a:lvl6pPr>
            <a:lvl7pPr indent="0" lvl="6" algn="r">
              <a:spcBef>
                <a:spcPts val="0"/>
              </a:spcBef>
              <a:buNone/>
              <a:defRPr sz="1800">
                <a:solidFill>
                  <a:srgbClr val="888888"/>
                </a:solidFill>
              </a:defRPr>
            </a:lvl7pPr>
            <a:lvl8pPr indent="0" lvl="7" algn="r">
              <a:spcBef>
                <a:spcPts val="0"/>
              </a:spcBef>
              <a:buNone/>
              <a:defRPr sz="1800">
                <a:solidFill>
                  <a:srgbClr val="888888"/>
                </a:solidFill>
              </a:defRPr>
            </a:lvl8pPr>
            <a:lvl9pPr indent="0" lvl="8" algn="r">
              <a:spcBef>
                <a:spcPts val="0"/>
              </a:spcBef>
              <a:buNone/>
              <a:defRPr sz="1800">
                <a:solidFill>
                  <a:srgbClr val="888888"/>
                </a:solidFil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 Id="rId3" Type="http://schemas.openxmlformats.org/officeDocument/2006/relationships/image" Target="../media/image8.jpg"/><Relationship Id="rId4" Type="http://schemas.openxmlformats.org/officeDocument/2006/relationships/image" Target="../media/image13.jpg"/><Relationship Id="rId5" Type="http://schemas.openxmlformats.org/officeDocument/2006/relationships/image" Target="../media/image1.jpg"/><Relationship Id="rId6" Type="http://schemas.openxmlformats.org/officeDocument/2006/relationships/image" Target="../media/image4.jpg"/><Relationship Id="rId7" Type="http://schemas.openxmlformats.org/officeDocument/2006/relationships/image" Target="../media/image11.jpg"/><Relationship Id="rId8" Type="http://schemas.openxmlformats.org/officeDocument/2006/relationships/image" Target="../media/image9.jp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0.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1.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2.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3.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4.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5.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6.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7.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8.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9.xml"/><Relationship Id="rId3" Type="http://schemas.openxmlformats.org/officeDocument/2006/relationships/image" Target="../media/image20.jpg"/><Relationship Id="rId4" Type="http://schemas.openxmlformats.org/officeDocument/2006/relationships/image" Target="../media/image24.jpg"/><Relationship Id="rId5" Type="http://schemas.openxmlformats.org/officeDocument/2006/relationships/image" Target="../media/image18.jpg"/><Relationship Id="rId6" Type="http://schemas.openxmlformats.org/officeDocument/2006/relationships/image" Target="../media/image26.jpg"/><Relationship Id="rId7" Type="http://schemas.openxmlformats.org/officeDocument/2006/relationships/image" Target="../media/image22.jpg"/><Relationship Id="rId8" Type="http://schemas.openxmlformats.org/officeDocument/2006/relationships/image" Target="../media/image2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0.xml"/><Relationship Id="rId3" Type="http://schemas.openxmlformats.org/officeDocument/2006/relationships/image" Target="../media/image20.jpg"/><Relationship Id="rId4" Type="http://schemas.openxmlformats.org/officeDocument/2006/relationships/image" Target="../media/image24.jpg"/><Relationship Id="rId5" Type="http://schemas.openxmlformats.org/officeDocument/2006/relationships/image" Target="../media/image18.jpg"/><Relationship Id="rId6" Type="http://schemas.openxmlformats.org/officeDocument/2006/relationships/image" Target="../media/image26.jpg"/><Relationship Id="rId7" Type="http://schemas.openxmlformats.org/officeDocument/2006/relationships/image" Target="../media/image22.jpg"/><Relationship Id="rId8" Type="http://schemas.openxmlformats.org/officeDocument/2006/relationships/image" Target="../media/image21.jpg"/></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1.xml"/><Relationship Id="rId3" Type="http://schemas.openxmlformats.org/officeDocument/2006/relationships/image" Target="../media/image20.jpg"/><Relationship Id="rId4" Type="http://schemas.openxmlformats.org/officeDocument/2006/relationships/image" Target="../media/image24.jpg"/><Relationship Id="rId5" Type="http://schemas.openxmlformats.org/officeDocument/2006/relationships/image" Target="../media/image18.jpg"/><Relationship Id="rId6" Type="http://schemas.openxmlformats.org/officeDocument/2006/relationships/image" Target="../media/image26.jpg"/><Relationship Id="rId7" Type="http://schemas.openxmlformats.org/officeDocument/2006/relationships/image" Target="../media/image22.jpg"/><Relationship Id="rId8" Type="http://schemas.openxmlformats.org/officeDocument/2006/relationships/image" Target="../media/image21.jpg"/></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2.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3.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4.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5.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6.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7.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8.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9.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0.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8.jpg"/><Relationship Id="rId4" Type="http://schemas.openxmlformats.org/officeDocument/2006/relationships/image" Target="../media/image1.jpg"/><Relationship Id="rId5" Type="http://schemas.openxmlformats.org/officeDocument/2006/relationships/image" Target="../media/image4.jpg"/><Relationship Id="rId6" Type="http://schemas.openxmlformats.org/officeDocument/2006/relationships/image" Target="../media/image11.jpg"/><Relationship Id="rId7" Type="http://schemas.openxmlformats.org/officeDocument/2006/relationships/image" Target="../media/image13.jpg"/><Relationship Id="rId8"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 name="Shape 44"/>
        <p:cNvGrpSpPr/>
        <p:nvPr/>
      </p:nvGrpSpPr>
      <p:grpSpPr>
        <a:xfrm>
          <a:off x="0" y="0"/>
          <a:ext cx="0" cy="0"/>
          <a:chOff x="0" y="0"/>
          <a:chExt cx="0" cy="0"/>
        </a:xfrm>
      </p:grpSpPr>
      <p:sp>
        <p:nvSpPr>
          <p:cNvPr id="45" name="Google Shape;45;p7"/>
          <p:cNvSpPr txBox="1"/>
          <p:nvPr/>
        </p:nvSpPr>
        <p:spPr>
          <a:xfrm>
            <a:off x="2296321" y="5049011"/>
            <a:ext cx="3179445" cy="1010285"/>
          </a:xfrm>
          <a:prstGeom prst="rect">
            <a:avLst/>
          </a:prstGeom>
          <a:noFill/>
          <a:ln>
            <a:noFill/>
          </a:ln>
        </p:spPr>
        <p:txBody>
          <a:bodyPr anchorCtr="0" anchor="t" bIns="0" lIns="0" spcFirstLastPara="1" rIns="0" wrap="square" tIns="3175">
            <a:spAutoFit/>
          </a:bodyPr>
          <a:lstStyle/>
          <a:p>
            <a:pPr indent="120650" lvl="0" marL="12700" marR="5080" rtl="0" algn="l">
              <a:lnSpc>
                <a:spcPct val="101899"/>
              </a:lnSpc>
              <a:spcBef>
                <a:spcPts val="0"/>
              </a:spcBef>
              <a:spcAft>
                <a:spcPts val="0"/>
              </a:spcAft>
              <a:buNone/>
            </a:pPr>
            <a:r>
              <a:rPr b="1" lang="en-US" sz="3200">
                <a:latin typeface="Verdana"/>
                <a:ea typeface="Verdana"/>
                <a:cs typeface="Verdana"/>
                <a:sym typeface="Verdana"/>
              </a:rPr>
              <a:t>Roll and Reads All Kindergarten</a:t>
            </a:r>
            <a:endParaRPr sz="3200">
              <a:latin typeface="Verdana"/>
              <a:ea typeface="Verdana"/>
              <a:cs typeface="Verdana"/>
              <a:sym typeface="Verdana"/>
            </a:endParaRPr>
          </a:p>
        </p:txBody>
      </p:sp>
      <p:sp>
        <p:nvSpPr>
          <p:cNvPr id="46" name="Google Shape;46;p7"/>
          <p:cNvSpPr txBox="1"/>
          <p:nvPr/>
        </p:nvSpPr>
        <p:spPr>
          <a:xfrm>
            <a:off x="351996" y="8304073"/>
            <a:ext cx="6997700" cy="984885"/>
          </a:xfrm>
          <a:prstGeom prst="rect">
            <a:avLst/>
          </a:prstGeom>
          <a:noFill/>
          <a:ln cap="flat" cmpd="sng" w="12700">
            <a:solidFill>
              <a:srgbClr val="7F7F7F"/>
            </a:solidFill>
            <a:prstDash val="solid"/>
            <a:round/>
            <a:headEnd len="sm" w="sm" type="none"/>
            <a:tailEnd len="sm" w="sm" type="none"/>
          </a:ln>
        </p:spPr>
        <p:txBody>
          <a:bodyPr anchorCtr="0" anchor="t" bIns="0" lIns="0" spcFirstLastPara="1" rIns="0" wrap="square" tIns="118725">
            <a:spAutoFit/>
          </a:bodyPr>
          <a:lstStyle/>
          <a:p>
            <a:pPr indent="0" lvl="0" marL="161925" marR="206375" rtl="0" algn="l">
              <a:lnSpc>
                <a:spcPct val="100800"/>
              </a:lnSpc>
              <a:spcBef>
                <a:spcPts val="0"/>
              </a:spcBef>
              <a:spcAft>
                <a:spcPts val="0"/>
              </a:spcAft>
              <a:buNone/>
            </a:pPr>
            <a:r>
              <a:rPr lang="en-US" sz="1200">
                <a:solidFill>
                  <a:srgbClr val="383838"/>
                </a:solidFill>
                <a:latin typeface="Verdana"/>
                <a:ea typeface="Verdana"/>
                <a:cs typeface="Verdana"/>
                <a:sym typeface="Verdana"/>
              </a:rPr>
              <a:t>These materials are freely available for anyone to use, adapt, and share (with attribution), but no one is permitted to sell either the original materials, any adaptation of it, or lesson plans that reproduce any part of it. You may not use this work for commercial</a:t>
            </a:r>
            <a:endParaRPr sz="1200">
              <a:latin typeface="Verdana"/>
              <a:ea typeface="Verdana"/>
              <a:cs typeface="Verdana"/>
              <a:sym typeface="Verdana"/>
            </a:endParaRPr>
          </a:p>
          <a:p>
            <a:pPr indent="0" lvl="0" marL="161925" rtl="0" algn="l">
              <a:lnSpc>
                <a:spcPct val="117916"/>
              </a:lnSpc>
              <a:spcBef>
                <a:spcPts val="0"/>
              </a:spcBef>
              <a:spcAft>
                <a:spcPts val="0"/>
              </a:spcAft>
              <a:buNone/>
            </a:pPr>
            <a:r>
              <a:rPr lang="en-US" sz="1200">
                <a:solidFill>
                  <a:srgbClr val="383838"/>
                </a:solidFill>
                <a:latin typeface="Verdana"/>
                <a:ea typeface="Verdana"/>
                <a:cs typeface="Verdana"/>
                <a:sym typeface="Verdana"/>
              </a:rPr>
              <a:t>purposes. These materials are to be used for educational purposes only.</a:t>
            </a:r>
            <a:endParaRPr sz="1200">
              <a:latin typeface="Verdana"/>
              <a:ea typeface="Verdana"/>
              <a:cs typeface="Verdana"/>
              <a:sym typeface="Verdana"/>
            </a:endParaRPr>
          </a:p>
        </p:txBody>
      </p:sp>
      <p:sp>
        <p:nvSpPr>
          <p:cNvPr id="47" name="Google Shape;47;p7"/>
          <p:cNvSpPr txBox="1"/>
          <p:nvPr/>
        </p:nvSpPr>
        <p:spPr>
          <a:xfrm>
            <a:off x="4842210" y="9570719"/>
            <a:ext cx="2501900" cy="1930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100">
                <a:latin typeface="Calibri"/>
                <a:ea typeface="Calibri"/>
                <a:cs typeface="Calibri"/>
                <a:sym typeface="Calibri"/>
              </a:rPr>
              <a:t>© 2022 University of Florida Literacy Institute</a:t>
            </a:r>
            <a:endParaRPr sz="1100">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6"/>
          <p:cNvSpPr txBox="1"/>
          <p:nvPr/>
        </p:nvSpPr>
        <p:spPr>
          <a:xfrm>
            <a:off x="2933454" y="543051"/>
            <a:ext cx="332168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19: VC &amp; CVC practice (3)</a:t>
            </a:r>
            <a:endParaRPr sz="1600">
              <a:latin typeface="Verdana"/>
              <a:ea typeface="Verdana"/>
              <a:cs typeface="Verdana"/>
              <a:sym typeface="Verdana"/>
            </a:endParaRPr>
          </a:p>
        </p:txBody>
      </p:sp>
      <p:graphicFrame>
        <p:nvGraphicFramePr>
          <p:cNvPr id="164" name="Google Shape;164;p16"/>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did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cop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cub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cup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an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if</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got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dot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sit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fog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sit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sob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set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dad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cat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tub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sum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on</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pod</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pin</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top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pad</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can</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am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fed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dim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pun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mum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sod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sip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mat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sap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big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165" name="Google Shape;165;p16"/>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pic>
        <p:nvPicPr>
          <p:cNvPr id="166" name="Google Shape;166;p16"/>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167" name="Google Shape;167;p16"/>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168" name="Google Shape;168;p16"/>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169" name="Google Shape;169;p16"/>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170" name="Google Shape;170;p16"/>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171" name="Google Shape;171;p16"/>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graphicFrame>
        <p:nvGraphicFramePr>
          <p:cNvPr id="176" name="Google Shape;176;p17"/>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386080" rtl="0" algn="r">
                        <a:lnSpc>
                          <a:spcPct val="100000"/>
                        </a:lnSpc>
                        <a:spcBef>
                          <a:spcPts val="0"/>
                        </a:spcBef>
                        <a:spcAft>
                          <a:spcPts val="0"/>
                        </a:spcAft>
                        <a:buNone/>
                      </a:pPr>
                      <a:r>
                        <a:rPr lang="en-US" sz="2600" u="none" cap="none" strike="noStrike">
                          <a:latin typeface="Verdana"/>
                          <a:ea typeface="Verdana"/>
                          <a:cs typeface="Verdana"/>
                          <a:sym typeface="Verdana"/>
                        </a:rPr>
                        <a:t>pop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an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dab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dip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pat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39419" marR="0" rtl="0" algn="l">
                        <a:lnSpc>
                          <a:spcPct val="100000"/>
                        </a:lnSpc>
                        <a:spcBef>
                          <a:spcPts val="0"/>
                        </a:spcBef>
                        <a:spcAft>
                          <a:spcPts val="0"/>
                        </a:spcAft>
                        <a:buNone/>
                      </a:pPr>
                      <a:r>
                        <a:rPr lang="en-US" sz="2600" u="none" cap="none" strike="noStrike">
                          <a:latin typeface="Verdana"/>
                          <a:ea typeface="Verdana"/>
                          <a:cs typeface="Verdana"/>
                          <a:sym typeface="Verdana"/>
                        </a:rPr>
                        <a:t>sag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429259" rtl="0" algn="r">
                        <a:lnSpc>
                          <a:spcPct val="100000"/>
                        </a:lnSpc>
                        <a:spcBef>
                          <a:spcPts val="0"/>
                        </a:spcBef>
                        <a:spcAft>
                          <a:spcPts val="0"/>
                        </a:spcAft>
                        <a:buNone/>
                      </a:pPr>
                      <a:r>
                        <a:rPr lang="en-US" sz="2600" u="none" cap="none" strike="noStrike">
                          <a:latin typeface="Verdana"/>
                          <a:ea typeface="Verdana"/>
                          <a:cs typeface="Verdana"/>
                          <a:sym typeface="Verdana"/>
                        </a:rPr>
                        <a:t>sad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pot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pit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fib</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pet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46405" marR="0" rtl="0" algn="l">
                        <a:lnSpc>
                          <a:spcPct val="100000"/>
                        </a:lnSpc>
                        <a:spcBef>
                          <a:spcPts val="0"/>
                        </a:spcBef>
                        <a:spcAft>
                          <a:spcPts val="0"/>
                        </a:spcAft>
                        <a:buNone/>
                      </a:pPr>
                      <a:r>
                        <a:rPr lang="en-US" sz="2600" u="none" cap="none" strike="noStrike">
                          <a:latin typeface="Verdana"/>
                          <a:ea typeface="Verdana"/>
                          <a:cs typeface="Verdana"/>
                          <a:sym typeface="Verdana"/>
                        </a:rPr>
                        <a:t>tab</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us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sat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cub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net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pop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59105" marR="0" rtl="0" algn="l">
                        <a:lnSpc>
                          <a:spcPct val="100000"/>
                        </a:lnSpc>
                        <a:spcBef>
                          <a:spcPts val="0"/>
                        </a:spcBef>
                        <a:spcAft>
                          <a:spcPts val="0"/>
                        </a:spcAft>
                        <a:buNone/>
                      </a:pPr>
                      <a:r>
                        <a:rPr lang="en-US" sz="2600" u="none" cap="none" strike="noStrike">
                          <a:latin typeface="Verdana"/>
                          <a:ea typeface="Verdana"/>
                          <a:cs typeface="Verdana"/>
                          <a:sym typeface="Verdana"/>
                        </a:rPr>
                        <a:t>tub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406400" rtl="0" algn="r">
                        <a:lnSpc>
                          <a:spcPct val="100000"/>
                        </a:lnSpc>
                        <a:spcBef>
                          <a:spcPts val="0"/>
                        </a:spcBef>
                        <a:spcAft>
                          <a:spcPts val="0"/>
                        </a:spcAft>
                        <a:buNone/>
                      </a:pPr>
                      <a:r>
                        <a:rPr lang="en-US" sz="2600" u="none" cap="none" strike="noStrike">
                          <a:latin typeface="Verdana"/>
                          <a:ea typeface="Verdana"/>
                          <a:cs typeface="Verdana"/>
                          <a:sym typeface="Verdana"/>
                        </a:rPr>
                        <a:t>pun</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man</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did</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get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but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82905" rtl="0" algn="r">
                        <a:lnSpc>
                          <a:spcPct val="100000"/>
                        </a:lnSpc>
                        <a:spcBef>
                          <a:spcPts val="0"/>
                        </a:spcBef>
                        <a:spcAft>
                          <a:spcPts val="0"/>
                        </a:spcAft>
                        <a:buNone/>
                      </a:pPr>
                      <a:r>
                        <a:rPr lang="en-US" sz="2600" u="none" cap="none" strike="noStrike">
                          <a:latin typeface="Verdana"/>
                          <a:ea typeface="Verdana"/>
                          <a:cs typeface="Verdana"/>
                          <a:sym typeface="Verdana"/>
                        </a:rPr>
                        <a:t>bag</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443230" rtl="0" algn="r">
                        <a:lnSpc>
                          <a:spcPct val="100000"/>
                        </a:lnSpc>
                        <a:spcBef>
                          <a:spcPts val="0"/>
                        </a:spcBef>
                        <a:spcAft>
                          <a:spcPts val="0"/>
                        </a:spcAft>
                        <a:buNone/>
                      </a:pPr>
                      <a:r>
                        <a:rPr lang="en-US" sz="2600" u="none" cap="none" strike="noStrike">
                          <a:latin typeface="Verdana"/>
                          <a:ea typeface="Verdana"/>
                          <a:cs typeface="Verdana"/>
                          <a:sym typeface="Verdana"/>
                        </a:rPr>
                        <a:t>bus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pod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gig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not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dog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57505" rtl="0" algn="r">
                        <a:lnSpc>
                          <a:spcPct val="100000"/>
                        </a:lnSpc>
                        <a:spcBef>
                          <a:spcPts val="0"/>
                        </a:spcBef>
                        <a:spcAft>
                          <a:spcPts val="0"/>
                        </a:spcAft>
                        <a:buNone/>
                      </a:pPr>
                      <a:r>
                        <a:rPr lang="en-US" sz="2600" u="none" cap="none" strike="noStrike">
                          <a:latin typeface="Verdana"/>
                          <a:ea typeface="Verdana"/>
                          <a:cs typeface="Verdana"/>
                          <a:sym typeface="Verdana"/>
                        </a:rPr>
                        <a:t>men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455930" rtl="0" algn="r">
                        <a:lnSpc>
                          <a:spcPct val="100000"/>
                        </a:lnSpc>
                        <a:spcBef>
                          <a:spcPts val="0"/>
                        </a:spcBef>
                        <a:spcAft>
                          <a:spcPts val="0"/>
                        </a:spcAft>
                        <a:buNone/>
                      </a:pPr>
                      <a:r>
                        <a:rPr lang="en-US" sz="2600" u="none" cap="none" strike="noStrike">
                          <a:latin typeface="Verdana"/>
                          <a:ea typeface="Verdana"/>
                          <a:cs typeface="Verdana"/>
                          <a:sym typeface="Verdana"/>
                        </a:rPr>
                        <a:t>ten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nut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fat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bud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bop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88620" rtl="0" algn="r">
                        <a:lnSpc>
                          <a:spcPct val="100000"/>
                        </a:lnSpc>
                        <a:spcBef>
                          <a:spcPts val="0"/>
                        </a:spcBef>
                        <a:spcAft>
                          <a:spcPts val="0"/>
                        </a:spcAft>
                        <a:buNone/>
                      </a:pPr>
                      <a:r>
                        <a:rPr lang="en-US" sz="2600" u="none" cap="none" strike="noStrike">
                          <a:latin typeface="Verdana"/>
                          <a:ea typeface="Verdana"/>
                          <a:cs typeface="Verdana"/>
                          <a:sym typeface="Verdana"/>
                        </a:rPr>
                        <a:t>beg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177" name="Google Shape;177;p17"/>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pic>
        <p:nvPicPr>
          <p:cNvPr id="178" name="Google Shape;178;p17"/>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179" name="Google Shape;179;p17"/>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180" name="Google Shape;180;p17"/>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181" name="Google Shape;181;p17"/>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182" name="Google Shape;182;p17"/>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183" name="Google Shape;183;p17"/>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
        <p:nvSpPr>
          <p:cNvPr id="184" name="Google Shape;184;p17"/>
          <p:cNvSpPr txBox="1"/>
          <p:nvPr/>
        </p:nvSpPr>
        <p:spPr>
          <a:xfrm>
            <a:off x="2933454" y="543051"/>
            <a:ext cx="332168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19: VC &amp; CVC practice (4)</a:t>
            </a:r>
            <a:endParaRPr sz="1600">
              <a:latin typeface="Verdana"/>
              <a:ea typeface="Verdana"/>
              <a:cs typeface="Verdana"/>
              <a:sym typeface="Verdana"/>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18"/>
          <p:cNvSpPr txBox="1"/>
          <p:nvPr/>
        </p:nvSpPr>
        <p:spPr>
          <a:xfrm>
            <a:off x="3990730" y="543051"/>
            <a:ext cx="120650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20: -s</a:t>
            </a:r>
            <a:endParaRPr sz="1600">
              <a:latin typeface="Verdana"/>
              <a:ea typeface="Verdana"/>
              <a:cs typeface="Verdana"/>
              <a:sym typeface="Verdana"/>
            </a:endParaRPr>
          </a:p>
        </p:txBody>
      </p:sp>
      <p:graphicFrame>
        <p:nvGraphicFramePr>
          <p:cNvPr id="190" name="Google Shape;190;p18"/>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bats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nuts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caps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maps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dips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cops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fits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dots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nets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pets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bops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sits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pits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sips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pups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gaps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taps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mats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cats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naps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bets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cuts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tips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cots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sets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tops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pops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tots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caps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tics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gets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cups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bats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mops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maps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pats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191" name="Google Shape;191;p18"/>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pic>
        <p:nvPicPr>
          <p:cNvPr id="192" name="Google Shape;192;p18"/>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193" name="Google Shape;193;p18"/>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194" name="Google Shape;194;p18"/>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195" name="Google Shape;195;p18"/>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196" name="Google Shape;196;p18"/>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197" name="Google Shape;197;p18"/>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
        <p:nvSpPr>
          <p:cNvPr id="198" name="Google Shape;198;p18"/>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19"/>
          <p:cNvSpPr txBox="1"/>
          <p:nvPr/>
        </p:nvSpPr>
        <p:spPr>
          <a:xfrm>
            <a:off x="3706567" y="543051"/>
            <a:ext cx="177546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21: s /z/ (1)</a:t>
            </a:r>
            <a:endParaRPr sz="1600">
              <a:latin typeface="Verdana"/>
              <a:ea typeface="Verdana"/>
              <a:cs typeface="Verdana"/>
              <a:sym typeface="Verdana"/>
            </a:endParaRPr>
          </a:p>
        </p:txBody>
      </p:sp>
      <p:graphicFrame>
        <p:nvGraphicFramePr>
          <p:cNvPr id="204" name="Google Shape;204;p19"/>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437515" marR="0" rtl="0" algn="l">
                        <a:lnSpc>
                          <a:spcPct val="100000"/>
                        </a:lnSpc>
                        <a:spcBef>
                          <a:spcPts val="0"/>
                        </a:spcBef>
                        <a:spcAft>
                          <a:spcPts val="0"/>
                        </a:spcAft>
                        <a:buNone/>
                      </a:pPr>
                      <a:r>
                        <a:rPr lang="en-US" sz="2600" u="none" cap="none" strike="noStrike">
                          <a:latin typeface="Verdana"/>
                          <a:ea typeface="Verdana"/>
                          <a:cs typeface="Verdana"/>
                          <a:sym typeface="Verdana"/>
                        </a:rPr>
                        <a:t>abs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dabs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fins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35280" rtl="0" algn="r">
                        <a:lnSpc>
                          <a:spcPct val="100000"/>
                        </a:lnSpc>
                        <a:spcBef>
                          <a:spcPts val="0"/>
                        </a:spcBef>
                        <a:spcAft>
                          <a:spcPts val="0"/>
                        </a:spcAft>
                        <a:buNone/>
                      </a:pPr>
                      <a:r>
                        <a:rPr lang="en-US" sz="2600" u="none" cap="none" strike="noStrike">
                          <a:latin typeface="Verdana"/>
                          <a:ea typeface="Verdana"/>
                          <a:cs typeface="Verdana"/>
                          <a:sym typeface="Verdana"/>
                        </a:rPr>
                        <a:t>dens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buns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beds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323850" rtl="0" algn="r">
                        <a:lnSpc>
                          <a:spcPct val="100000"/>
                        </a:lnSpc>
                        <a:spcBef>
                          <a:spcPts val="0"/>
                        </a:spcBef>
                        <a:spcAft>
                          <a:spcPts val="0"/>
                        </a:spcAft>
                        <a:buNone/>
                      </a:pPr>
                      <a:r>
                        <a:rPr lang="en-US" sz="2600" u="none" cap="none" strike="noStrike">
                          <a:latin typeface="Verdana"/>
                          <a:ea typeface="Verdana"/>
                          <a:cs typeface="Verdana"/>
                          <a:sym typeface="Verdana"/>
                        </a:rPr>
                        <a:t>dogs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gags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begs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54965" rtl="0" algn="r">
                        <a:lnSpc>
                          <a:spcPct val="100000"/>
                        </a:lnSpc>
                        <a:spcBef>
                          <a:spcPts val="0"/>
                        </a:spcBef>
                        <a:spcAft>
                          <a:spcPts val="0"/>
                        </a:spcAft>
                        <a:buNone/>
                      </a:pPr>
                      <a:r>
                        <a:rPr lang="en-US" sz="2600" u="none" cap="none" strike="noStrike">
                          <a:latin typeface="Verdana"/>
                          <a:ea typeface="Verdana"/>
                          <a:cs typeface="Verdana"/>
                          <a:sym typeface="Verdana"/>
                        </a:rPr>
                        <a:t>dims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moms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fibs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289560" rtl="0" algn="r">
                        <a:lnSpc>
                          <a:spcPct val="100000"/>
                        </a:lnSpc>
                        <a:spcBef>
                          <a:spcPts val="0"/>
                        </a:spcBef>
                        <a:spcAft>
                          <a:spcPts val="0"/>
                        </a:spcAft>
                        <a:buNone/>
                      </a:pPr>
                      <a:r>
                        <a:rPr lang="en-US" sz="2600" u="none" cap="none" strike="noStrike">
                          <a:latin typeface="Verdana"/>
                          <a:ea typeface="Verdana"/>
                          <a:cs typeface="Verdana"/>
                          <a:sym typeface="Verdana"/>
                        </a:rPr>
                        <a:t>gums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bugs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dads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31470" rtl="0" algn="r">
                        <a:lnSpc>
                          <a:spcPct val="100000"/>
                        </a:lnSpc>
                        <a:spcBef>
                          <a:spcPts val="0"/>
                        </a:spcBef>
                        <a:spcAft>
                          <a:spcPts val="0"/>
                        </a:spcAft>
                        <a:buNone/>
                      </a:pPr>
                      <a:r>
                        <a:rPr lang="en-US" sz="2600" u="none" cap="none" strike="noStrike">
                          <a:latin typeface="Verdana"/>
                          <a:ea typeface="Verdana"/>
                          <a:cs typeface="Verdana"/>
                          <a:sym typeface="Verdana"/>
                        </a:rPr>
                        <a:t>nags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bins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cubs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405765" marR="0" rtl="0" algn="l">
                        <a:lnSpc>
                          <a:spcPct val="100000"/>
                        </a:lnSpc>
                        <a:spcBef>
                          <a:spcPts val="0"/>
                        </a:spcBef>
                        <a:spcAft>
                          <a:spcPts val="0"/>
                        </a:spcAft>
                        <a:buNone/>
                      </a:pPr>
                      <a:r>
                        <a:rPr lang="en-US" sz="2600" u="none" cap="none" strike="noStrike">
                          <a:latin typeface="Verdana"/>
                          <a:ea typeface="Verdana"/>
                          <a:cs typeface="Verdana"/>
                          <a:sym typeface="Verdana"/>
                        </a:rPr>
                        <a:t>digs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mums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nods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19405" rtl="0" algn="r">
                        <a:lnSpc>
                          <a:spcPct val="100000"/>
                        </a:lnSpc>
                        <a:spcBef>
                          <a:spcPts val="0"/>
                        </a:spcBef>
                        <a:spcAft>
                          <a:spcPts val="0"/>
                        </a:spcAft>
                        <a:buNone/>
                      </a:pPr>
                      <a:r>
                        <a:rPr lang="en-US" sz="2600" u="none" cap="none" strike="noStrike">
                          <a:latin typeface="Verdana"/>
                          <a:ea typeface="Verdana"/>
                          <a:cs typeface="Verdana"/>
                          <a:sym typeface="Verdana"/>
                        </a:rPr>
                        <a:t>bags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pegs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pens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329565" rtl="0" algn="r">
                        <a:lnSpc>
                          <a:spcPct val="100000"/>
                        </a:lnSpc>
                        <a:spcBef>
                          <a:spcPts val="0"/>
                        </a:spcBef>
                        <a:spcAft>
                          <a:spcPts val="0"/>
                        </a:spcAft>
                        <a:buNone/>
                      </a:pPr>
                      <a:r>
                        <a:rPr lang="en-US" sz="2600" u="none" cap="none" strike="noStrike">
                          <a:latin typeface="Verdana"/>
                          <a:ea typeface="Verdana"/>
                          <a:cs typeface="Verdana"/>
                          <a:sym typeface="Verdana"/>
                        </a:rPr>
                        <a:t>pans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pods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tins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94970" marR="0" rtl="0" algn="l">
                        <a:lnSpc>
                          <a:spcPct val="100000"/>
                        </a:lnSpc>
                        <a:spcBef>
                          <a:spcPts val="0"/>
                        </a:spcBef>
                        <a:spcAft>
                          <a:spcPts val="0"/>
                        </a:spcAft>
                        <a:buNone/>
                      </a:pPr>
                      <a:r>
                        <a:rPr lang="en-US" sz="2600" u="none" cap="none" strike="noStrike">
                          <a:latin typeface="Verdana"/>
                          <a:ea typeface="Verdana"/>
                          <a:cs typeface="Verdana"/>
                          <a:sym typeface="Verdana"/>
                        </a:rPr>
                        <a:t>tubs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suds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pigs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404495" marR="0" rtl="0" algn="l">
                        <a:lnSpc>
                          <a:spcPct val="100000"/>
                        </a:lnSpc>
                        <a:spcBef>
                          <a:spcPts val="0"/>
                        </a:spcBef>
                        <a:spcAft>
                          <a:spcPts val="0"/>
                        </a:spcAft>
                        <a:buNone/>
                      </a:pPr>
                      <a:r>
                        <a:rPr lang="en-US" sz="2600" u="none" cap="none" strike="noStrike">
                          <a:latin typeface="Verdana"/>
                          <a:ea typeface="Verdana"/>
                          <a:cs typeface="Verdana"/>
                          <a:sym typeface="Verdana"/>
                        </a:rPr>
                        <a:t>bibs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tabs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cabs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98145" marR="0" rtl="0" algn="l">
                        <a:lnSpc>
                          <a:spcPct val="100000"/>
                        </a:lnSpc>
                        <a:spcBef>
                          <a:spcPts val="0"/>
                        </a:spcBef>
                        <a:spcAft>
                          <a:spcPts val="0"/>
                        </a:spcAft>
                        <a:buNone/>
                      </a:pPr>
                      <a:r>
                        <a:rPr lang="en-US" sz="2600" u="none" cap="none" strike="noStrike">
                          <a:latin typeface="Verdana"/>
                          <a:ea typeface="Verdana"/>
                          <a:cs typeface="Verdana"/>
                          <a:sym typeface="Verdana"/>
                        </a:rPr>
                        <a:t>fans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pads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buds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205" name="Google Shape;205;p19"/>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pic>
        <p:nvPicPr>
          <p:cNvPr id="206" name="Google Shape;206;p19"/>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207" name="Google Shape;207;p19"/>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208" name="Google Shape;208;p19"/>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209" name="Google Shape;209;p19"/>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210" name="Google Shape;210;p19"/>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211" name="Google Shape;211;p19"/>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
        <p:nvSpPr>
          <p:cNvPr id="212" name="Google Shape;212;p19"/>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p20"/>
          <p:cNvSpPr txBox="1"/>
          <p:nvPr/>
        </p:nvSpPr>
        <p:spPr>
          <a:xfrm>
            <a:off x="3706567" y="543051"/>
            <a:ext cx="177546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21: s /z/ (2)</a:t>
            </a:r>
            <a:endParaRPr sz="1600">
              <a:latin typeface="Verdana"/>
              <a:ea typeface="Verdana"/>
              <a:cs typeface="Verdana"/>
              <a:sym typeface="Verdana"/>
            </a:endParaRPr>
          </a:p>
        </p:txBody>
      </p:sp>
      <p:graphicFrame>
        <p:nvGraphicFramePr>
          <p:cNvPr id="218" name="Google Shape;218;p20"/>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289560" rtl="0" algn="r">
                        <a:lnSpc>
                          <a:spcPct val="100000"/>
                        </a:lnSpc>
                        <a:spcBef>
                          <a:spcPts val="0"/>
                        </a:spcBef>
                        <a:spcAft>
                          <a:spcPts val="0"/>
                        </a:spcAft>
                        <a:buNone/>
                      </a:pPr>
                      <a:r>
                        <a:rPr lang="en-US" sz="2600" u="none" cap="none" strike="noStrike">
                          <a:latin typeface="Verdana"/>
                          <a:ea typeface="Verdana"/>
                          <a:cs typeface="Verdana"/>
                          <a:sym typeface="Verdana"/>
                        </a:rPr>
                        <a:t>gums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32105" rtl="0" algn="r">
                        <a:lnSpc>
                          <a:spcPct val="100000"/>
                        </a:lnSpc>
                        <a:spcBef>
                          <a:spcPts val="0"/>
                        </a:spcBef>
                        <a:spcAft>
                          <a:spcPts val="0"/>
                        </a:spcAft>
                        <a:buNone/>
                      </a:pPr>
                      <a:r>
                        <a:rPr lang="en-US" sz="2600" u="none" cap="none" strike="noStrike">
                          <a:latin typeface="Verdana"/>
                          <a:ea typeface="Verdana"/>
                          <a:cs typeface="Verdana"/>
                          <a:sym typeface="Verdana"/>
                        </a:rPr>
                        <a:t>bugs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tubs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bibs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pins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tabs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477519" marR="0" rtl="0" algn="l">
                        <a:lnSpc>
                          <a:spcPct val="100000"/>
                        </a:lnSpc>
                        <a:spcBef>
                          <a:spcPts val="0"/>
                        </a:spcBef>
                        <a:spcAft>
                          <a:spcPts val="0"/>
                        </a:spcAft>
                        <a:buNone/>
                      </a:pPr>
                      <a:r>
                        <a:rPr lang="en-US" sz="2600" u="none" cap="none" strike="noStrike">
                          <a:latin typeface="Verdana"/>
                          <a:ea typeface="Verdana"/>
                          <a:cs typeface="Verdana"/>
                          <a:sym typeface="Verdana"/>
                        </a:rPr>
                        <a:t>fins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35280" rtl="0" algn="r">
                        <a:lnSpc>
                          <a:spcPct val="100000"/>
                        </a:lnSpc>
                        <a:spcBef>
                          <a:spcPts val="0"/>
                        </a:spcBef>
                        <a:spcAft>
                          <a:spcPts val="0"/>
                        </a:spcAft>
                        <a:buNone/>
                      </a:pPr>
                      <a:r>
                        <a:rPr lang="en-US" sz="2600" u="none" cap="none" strike="noStrike">
                          <a:latin typeface="Verdana"/>
                          <a:ea typeface="Verdana"/>
                          <a:cs typeface="Verdana"/>
                          <a:sym typeface="Verdana"/>
                        </a:rPr>
                        <a:t>dens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suds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bags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dads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fans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473075" marR="0" rtl="0" algn="l">
                        <a:lnSpc>
                          <a:spcPct val="100000"/>
                        </a:lnSpc>
                        <a:spcBef>
                          <a:spcPts val="0"/>
                        </a:spcBef>
                        <a:spcAft>
                          <a:spcPts val="0"/>
                        </a:spcAft>
                        <a:buNone/>
                      </a:pPr>
                      <a:r>
                        <a:rPr lang="en-US" sz="2600" u="none" cap="none" strike="noStrike">
                          <a:latin typeface="Verdana"/>
                          <a:ea typeface="Verdana"/>
                          <a:cs typeface="Verdana"/>
                          <a:sym typeface="Verdana"/>
                        </a:rPr>
                        <a:t>tins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54965" rtl="0" algn="r">
                        <a:lnSpc>
                          <a:spcPct val="100000"/>
                        </a:lnSpc>
                        <a:spcBef>
                          <a:spcPts val="0"/>
                        </a:spcBef>
                        <a:spcAft>
                          <a:spcPts val="0"/>
                        </a:spcAft>
                        <a:buNone/>
                      </a:pPr>
                      <a:r>
                        <a:rPr lang="en-US" sz="2600" u="none" cap="none" strike="noStrike">
                          <a:latin typeface="Verdana"/>
                          <a:ea typeface="Verdana"/>
                          <a:cs typeface="Verdana"/>
                          <a:sym typeface="Verdana"/>
                        </a:rPr>
                        <a:t>dims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dogs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moms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abs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nods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325120" rtl="0" algn="r">
                        <a:lnSpc>
                          <a:spcPct val="100000"/>
                        </a:lnSpc>
                        <a:spcBef>
                          <a:spcPts val="0"/>
                        </a:spcBef>
                        <a:spcAft>
                          <a:spcPts val="0"/>
                        </a:spcAft>
                        <a:buNone/>
                      </a:pPr>
                      <a:r>
                        <a:rPr lang="en-US" sz="2600" u="none" cap="none" strike="noStrike">
                          <a:latin typeface="Verdana"/>
                          <a:ea typeface="Verdana"/>
                          <a:cs typeface="Verdana"/>
                          <a:sym typeface="Verdana"/>
                        </a:rPr>
                        <a:t>begs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23215" rtl="0" algn="r">
                        <a:lnSpc>
                          <a:spcPct val="100000"/>
                        </a:lnSpc>
                        <a:spcBef>
                          <a:spcPts val="0"/>
                        </a:spcBef>
                        <a:spcAft>
                          <a:spcPts val="0"/>
                        </a:spcAft>
                        <a:buNone/>
                      </a:pPr>
                      <a:r>
                        <a:rPr lang="en-US" sz="2600" u="none" cap="none" strike="noStrike">
                          <a:latin typeface="Verdana"/>
                          <a:ea typeface="Verdana"/>
                          <a:cs typeface="Verdana"/>
                          <a:sym typeface="Verdana"/>
                        </a:rPr>
                        <a:t>beds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fibs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moms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cabs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digs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331470" rtl="0" algn="r">
                        <a:lnSpc>
                          <a:spcPct val="100000"/>
                        </a:lnSpc>
                        <a:spcBef>
                          <a:spcPts val="0"/>
                        </a:spcBef>
                        <a:spcAft>
                          <a:spcPts val="0"/>
                        </a:spcAft>
                        <a:buNone/>
                      </a:pPr>
                      <a:r>
                        <a:rPr lang="en-US" sz="2600" u="none" cap="none" strike="noStrike">
                          <a:latin typeface="Verdana"/>
                          <a:ea typeface="Verdana"/>
                          <a:cs typeface="Verdana"/>
                          <a:sym typeface="Verdana"/>
                        </a:rPr>
                        <a:t>nags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70840" rtl="0" algn="r">
                        <a:lnSpc>
                          <a:spcPct val="100000"/>
                        </a:lnSpc>
                        <a:spcBef>
                          <a:spcPts val="0"/>
                        </a:spcBef>
                        <a:spcAft>
                          <a:spcPts val="0"/>
                        </a:spcAft>
                        <a:buNone/>
                      </a:pPr>
                      <a:r>
                        <a:rPr lang="en-US" sz="2600" u="none" cap="none" strike="noStrike">
                          <a:latin typeface="Verdana"/>
                          <a:ea typeface="Verdana"/>
                          <a:cs typeface="Verdana"/>
                          <a:sym typeface="Verdana"/>
                        </a:rPr>
                        <a:t>sobs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pegs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pugs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buns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puns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382270" marR="0" rtl="0" algn="l">
                        <a:lnSpc>
                          <a:spcPct val="100000"/>
                        </a:lnSpc>
                        <a:spcBef>
                          <a:spcPts val="0"/>
                        </a:spcBef>
                        <a:spcAft>
                          <a:spcPts val="0"/>
                        </a:spcAft>
                        <a:buNone/>
                      </a:pPr>
                      <a:r>
                        <a:rPr lang="en-US" sz="2600" u="none" cap="none" strike="noStrike">
                          <a:latin typeface="Verdana"/>
                          <a:ea typeface="Verdana"/>
                          <a:cs typeface="Verdana"/>
                          <a:sym typeface="Verdana"/>
                        </a:rPr>
                        <a:t>tabs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22580" rtl="0" algn="r">
                        <a:lnSpc>
                          <a:spcPct val="100000"/>
                        </a:lnSpc>
                        <a:spcBef>
                          <a:spcPts val="0"/>
                        </a:spcBef>
                        <a:spcAft>
                          <a:spcPts val="0"/>
                        </a:spcAft>
                        <a:buNone/>
                      </a:pPr>
                      <a:r>
                        <a:rPr lang="en-US" sz="2600" u="none" cap="none" strike="noStrike">
                          <a:latin typeface="Verdana"/>
                          <a:ea typeface="Verdana"/>
                          <a:cs typeface="Verdana"/>
                          <a:sym typeface="Verdana"/>
                        </a:rPr>
                        <a:t>pods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bins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nods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pins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pigs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219" name="Google Shape;219;p20"/>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pic>
        <p:nvPicPr>
          <p:cNvPr id="220" name="Google Shape;220;p20"/>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221" name="Google Shape;221;p20"/>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222" name="Google Shape;222;p20"/>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223" name="Google Shape;223;p20"/>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224" name="Google Shape;224;p20"/>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225" name="Google Shape;225;p20"/>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21"/>
          <p:cNvSpPr txBox="1"/>
          <p:nvPr/>
        </p:nvSpPr>
        <p:spPr>
          <a:xfrm>
            <a:off x="3846267" y="543051"/>
            <a:ext cx="149542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22: k /k/</a:t>
            </a:r>
            <a:endParaRPr sz="1600">
              <a:latin typeface="Verdana"/>
              <a:ea typeface="Verdana"/>
              <a:cs typeface="Verdana"/>
              <a:sym typeface="Verdana"/>
            </a:endParaRPr>
          </a:p>
        </p:txBody>
      </p:sp>
      <p:graphicFrame>
        <p:nvGraphicFramePr>
          <p:cNvPr id="231" name="Google Shape;231;p21"/>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kid</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kit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kin</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skid</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desk</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task</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mask</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disk</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skim</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skin</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skip</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desk</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skit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tusk</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kit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dusk</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disk</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kid</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kin</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skip</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skit</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mask</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task</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kits</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skid</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skim</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kids</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dusk</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ask</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skip</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232" name="Google Shape;232;p21"/>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pic>
        <p:nvPicPr>
          <p:cNvPr id="233" name="Google Shape;233;p21"/>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234" name="Google Shape;234;p21"/>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235" name="Google Shape;235;p21"/>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236" name="Google Shape;236;p21"/>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237" name="Google Shape;237;p21"/>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238" name="Google Shape;238;p21"/>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
        <p:nvSpPr>
          <p:cNvPr id="239" name="Google Shape;239;p21"/>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22"/>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245" name="Google Shape;245;p22"/>
          <p:cNvSpPr txBox="1"/>
          <p:nvPr/>
        </p:nvSpPr>
        <p:spPr>
          <a:xfrm>
            <a:off x="3824042" y="543051"/>
            <a:ext cx="153987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23: h /h/</a:t>
            </a:r>
            <a:endParaRPr sz="1600">
              <a:latin typeface="Verdana"/>
              <a:ea typeface="Verdana"/>
              <a:cs typeface="Verdana"/>
              <a:sym typeface="Verdana"/>
            </a:endParaRPr>
          </a:p>
        </p:txBody>
      </p:sp>
      <p:graphicFrame>
        <p:nvGraphicFramePr>
          <p:cNvPr id="246" name="Google Shape;246;p22"/>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had</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hen</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hint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hat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has</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hid</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hump</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hog</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ham</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hunt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hug</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his</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hot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hem</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hit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hut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hip</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hum</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him</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had</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husk</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him</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has</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hand</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247" name="Google Shape;247;p22"/>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248" name="Google Shape;248;p22"/>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249" name="Google Shape;249;p22"/>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250" name="Google Shape;250;p22"/>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251" name="Google Shape;251;p22"/>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252" name="Google Shape;252;p22"/>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
        <p:nvSpPr>
          <p:cNvPr id="253" name="Google Shape;253;p22"/>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23"/>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259" name="Google Shape;259;p23"/>
          <p:cNvSpPr txBox="1"/>
          <p:nvPr/>
        </p:nvSpPr>
        <p:spPr>
          <a:xfrm>
            <a:off x="3570836" y="543051"/>
            <a:ext cx="204660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24: r /r/ part 1</a:t>
            </a:r>
            <a:endParaRPr sz="1600">
              <a:latin typeface="Verdana"/>
              <a:ea typeface="Verdana"/>
              <a:cs typeface="Verdana"/>
              <a:sym typeface="Verdana"/>
            </a:endParaRPr>
          </a:p>
        </p:txBody>
      </p:sp>
      <p:graphicFrame>
        <p:nvGraphicFramePr>
          <p:cNvPr id="260" name="Google Shape;260;p23"/>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rag</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ran</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rust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red</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raft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rat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rig</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ramp</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rib</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runt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rot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rim</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rug</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rub</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rap</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rip</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rut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rent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rant</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rod</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runs</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ram</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ribs</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ran</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rid</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run</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rift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rasp</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rods</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rest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261" name="Google Shape;261;p23"/>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262" name="Google Shape;262;p23"/>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263" name="Google Shape;263;p23"/>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264" name="Google Shape;264;p23"/>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265" name="Google Shape;265;p23"/>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266" name="Google Shape;266;p23"/>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
        <p:nvSpPr>
          <p:cNvPr id="267" name="Google Shape;267;p23"/>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sp>
        <p:nvSpPr>
          <p:cNvPr id="272" name="Google Shape;272;p24"/>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273" name="Google Shape;273;p24"/>
          <p:cNvSpPr txBox="1"/>
          <p:nvPr/>
        </p:nvSpPr>
        <p:spPr>
          <a:xfrm>
            <a:off x="3570836" y="543051"/>
            <a:ext cx="204660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25: r /r/ part 2</a:t>
            </a:r>
            <a:endParaRPr sz="1600">
              <a:latin typeface="Verdana"/>
              <a:ea typeface="Verdana"/>
              <a:cs typeface="Verdana"/>
              <a:sym typeface="Verdana"/>
            </a:endParaRPr>
          </a:p>
        </p:txBody>
      </p:sp>
      <p:graphicFrame>
        <p:nvGraphicFramePr>
          <p:cNvPr id="274" name="Google Shape;274;p24"/>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brag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62915" marR="0" rtl="0" algn="l">
                        <a:lnSpc>
                          <a:spcPct val="100000"/>
                        </a:lnSpc>
                        <a:spcBef>
                          <a:spcPts val="0"/>
                        </a:spcBef>
                        <a:spcAft>
                          <a:spcPts val="0"/>
                        </a:spcAft>
                        <a:buNone/>
                      </a:pPr>
                      <a:r>
                        <a:rPr lang="en-US" sz="2600" u="none" cap="none" strike="noStrike">
                          <a:latin typeface="Verdana"/>
                          <a:ea typeface="Verdana"/>
                          <a:cs typeface="Verdana"/>
                          <a:sym typeface="Verdana"/>
                        </a:rPr>
                        <a:t>fret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grim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crab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drag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grab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grin</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35280" rtl="0" algn="r">
                        <a:lnSpc>
                          <a:spcPct val="100000"/>
                        </a:lnSpc>
                        <a:spcBef>
                          <a:spcPts val="0"/>
                        </a:spcBef>
                        <a:spcAft>
                          <a:spcPts val="0"/>
                        </a:spcAft>
                        <a:buNone/>
                      </a:pPr>
                      <a:r>
                        <a:rPr lang="en-US" sz="2600" u="none" cap="none" strike="noStrike">
                          <a:latin typeface="Verdana"/>
                          <a:ea typeface="Verdana"/>
                          <a:cs typeface="Verdana"/>
                          <a:sym typeface="Verdana"/>
                        </a:rPr>
                        <a:t>prod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brim</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trap</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grit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crib</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crop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06400" marR="0" rtl="0" algn="l">
                        <a:lnSpc>
                          <a:spcPct val="100000"/>
                        </a:lnSpc>
                        <a:spcBef>
                          <a:spcPts val="0"/>
                        </a:spcBef>
                        <a:spcAft>
                          <a:spcPts val="0"/>
                        </a:spcAft>
                        <a:buNone/>
                      </a:pPr>
                      <a:r>
                        <a:rPr lang="en-US" sz="2600" u="none" cap="none" strike="noStrike">
                          <a:latin typeface="Verdana"/>
                          <a:ea typeface="Verdana"/>
                          <a:cs typeface="Verdana"/>
                          <a:sym typeface="Verdana"/>
                        </a:rPr>
                        <a:t>frog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prim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drum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grid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tram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grip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33705" marR="0" rtl="0" algn="l">
                        <a:lnSpc>
                          <a:spcPct val="100000"/>
                        </a:lnSpc>
                        <a:spcBef>
                          <a:spcPts val="0"/>
                        </a:spcBef>
                        <a:spcAft>
                          <a:spcPts val="0"/>
                        </a:spcAft>
                        <a:buNone/>
                      </a:pPr>
                      <a:r>
                        <a:rPr lang="en-US" sz="2600" u="none" cap="none" strike="noStrike">
                          <a:latin typeface="Verdana"/>
                          <a:ea typeface="Verdana"/>
                          <a:cs typeface="Verdana"/>
                          <a:sym typeface="Verdana"/>
                        </a:rPr>
                        <a:t>trim</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drip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trot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bred</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grit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trip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94640" rtl="0" algn="r">
                        <a:lnSpc>
                          <a:spcPct val="100000"/>
                        </a:lnSpc>
                        <a:spcBef>
                          <a:spcPts val="0"/>
                        </a:spcBef>
                        <a:spcAft>
                          <a:spcPts val="0"/>
                        </a:spcAft>
                        <a:buNone/>
                      </a:pPr>
                      <a:r>
                        <a:rPr lang="en-US" sz="2600" u="none" cap="none" strike="noStrike">
                          <a:latin typeface="Verdana"/>
                          <a:ea typeface="Verdana"/>
                          <a:cs typeface="Verdana"/>
                          <a:sym typeface="Verdana"/>
                        </a:rPr>
                        <a:t>cram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trek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frogs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prop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drums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drab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73050" rtl="0" algn="r">
                        <a:lnSpc>
                          <a:spcPct val="100000"/>
                        </a:lnSpc>
                        <a:spcBef>
                          <a:spcPts val="0"/>
                        </a:spcBef>
                        <a:spcAft>
                          <a:spcPts val="0"/>
                        </a:spcAft>
                        <a:buNone/>
                      </a:pPr>
                      <a:r>
                        <a:rPr lang="en-US" sz="2600" u="none" cap="none" strike="noStrike">
                          <a:latin typeface="Verdana"/>
                          <a:ea typeface="Verdana"/>
                          <a:cs typeface="Verdana"/>
                          <a:sym typeface="Verdana"/>
                        </a:rPr>
                        <a:t>crabs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grub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gram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cribs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drop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275" name="Google Shape;275;p24"/>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276" name="Google Shape;276;p24"/>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277" name="Google Shape;277;p24"/>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278" name="Google Shape;278;p24"/>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279" name="Google Shape;279;p24"/>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280" name="Google Shape;280;p24"/>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
        <p:nvSpPr>
          <p:cNvPr id="281" name="Google Shape;281;p24"/>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p25"/>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287" name="Google Shape;287;p25"/>
          <p:cNvSpPr txBox="1"/>
          <p:nvPr/>
        </p:nvSpPr>
        <p:spPr>
          <a:xfrm>
            <a:off x="3591473" y="543051"/>
            <a:ext cx="200533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26: l /l/ part 1</a:t>
            </a:r>
            <a:endParaRPr sz="1600">
              <a:latin typeface="Verdana"/>
              <a:ea typeface="Verdana"/>
              <a:cs typeface="Verdana"/>
              <a:sym typeface="Verdana"/>
            </a:endParaRPr>
          </a:p>
        </p:txBody>
      </p:sp>
      <p:graphicFrame>
        <p:nvGraphicFramePr>
          <p:cNvPr id="288" name="Google Shape;288;p25"/>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lab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land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land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left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lag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lip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last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lap</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lamp</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lint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laps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lent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lift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list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legs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lad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lens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leg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let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last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None/>
                      </a:pPr>
                      <a:r>
                        <a:rPr lang="en-US" sz="2600" u="none" cap="none" strike="noStrike">
                          <a:latin typeface="Verdana"/>
                          <a:ea typeface="Verdana"/>
                          <a:cs typeface="Verdana"/>
                          <a:sym typeface="Verdana"/>
                        </a:rPr>
                        <a:t>lit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lids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lot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laps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limp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lips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lets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lump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lost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lug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logs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led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lags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log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lads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None/>
                      </a:pPr>
                      <a:r>
                        <a:rPr lang="en-US" sz="2600" u="none" cap="none" strike="noStrike">
                          <a:latin typeface="Verdana"/>
                          <a:ea typeface="Verdana"/>
                          <a:cs typeface="Verdana"/>
                          <a:sym typeface="Verdana"/>
                        </a:rPr>
                        <a:t>lid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289" name="Google Shape;289;p25"/>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290" name="Google Shape;290;p25"/>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291" name="Google Shape;291;p25"/>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292" name="Google Shape;292;p25"/>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293" name="Google Shape;293;p25"/>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294" name="Google Shape;294;p25"/>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sp>
        <p:nvSpPr>
          <p:cNvPr id="52" name="Google Shape;52;p8"/>
          <p:cNvSpPr txBox="1"/>
          <p:nvPr/>
        </p:nvSpPr>
        <p:spPr>
          <a:xfrm>
            <a:off x="3786187" y="546100"/>
            <a:ext cx="157162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13: d /d/</a:t>
            </a:r>
            <a:endParaRPr sz="1600">
              <a:latin typeface="Verdana"/>
              <a:ea typeface="Verdana"/>
              <a:cs typeface="Verdana"/>
              <a:sym typeface="Verdana"/>
            </a:endParaRPr>
          </a:p>
        </p:txBody>
      </p:sp>
      <p:graphicFrame>
        <p:nvGraphicFramePr>
          <p:cNvPr id="53" name="Google Shape;53;p8"/>
          <p:cNvGraphicFramePr/>
          <p:nvPr/>
        </p:nvGraphicFramePr>
        <p:xfrm>
          <a:off x="201467"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ad</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dot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dip</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dad</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mod</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did</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dam</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mad</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dim</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fad</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pod</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mid</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nod</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sod</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pad</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sad</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tad</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nod</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54" name="Google Shape;54;p8"/>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pic>
        <p:nvPicPr>
          <p:cNvPr id="55" name="Google Shape;55;p8"/>
          <p:cNvPicPr preferRelativeResize="0"/>
          <p:nvPr/>
        </p:nvPicPr>
        <p:blipFill rotWithShape="1">
          <a:blip r:embed="rId3">
            <a:alphaModFix/>
          </a:blip>
          <a:srcRect b="0" l="0" r="0" t="0"/>
          <a:stretch/>
        </p:blipFill>
        <p:spPr>
          <a:xfrm>
            <a:off x="425277" y="999082"/>
            <a:ext cx="1083170" cy="1011739"/>
          </a:xfrm>
          <a:prstGeom prst="rect">
            <a:avLst/>
          </a:prstGeom>
          <a:noFill/>
          <a:ln>
            <a:noFill/>
          </a:ln>
        </p:spPr>
      </p:pic>
      <p:pic>
        <p:nvPicPr>
          <p:cNvPr id="56" name="Google Shape;56;p8"/>
          <p:cNvPicPr preferRelativeResize="0"/>
          <p:nvPr/>
        </p:nvPicPr>
        <p:blipFill rotWithShape="1">
          <a:blip r:embed="rId4">
            <a:alphaModFix/>
          </a:blip>
          <a:srcRect b="0" l="0" r="0" t="0"/>
          <a:stretch/>
        </p:blipFill>
        <p:spPr>
          <a:xfrm>
            <a:off x="1885334" y="999082"/>
            <a:ext cx="1011630" cy="1011739"/>
          </a:xfrm>
          <a:prstGeom prst="rect">
            <a:avLst/>
          </a:prstGeom>
          <a:noFill/>
          <a:ln>
            <a:noFill/>
          </a:ln>
        </p:spPr>
      </p:pic>
      <p:pic>
        <p:nvPicPr>
          <p:cNvPr id="57" name="Google Shape;57;p8"/>
          <p:cNvPicPr preferRelativeResize="0"/>
          <p:nvPr/>
        </p:nvPicPr>
        <p:blipFill rotWithShape="1">
          <a:blip r:embed="rId5">
            <a:alphaModFix/>
          </a:blip>
          <a:srcRect b="0" l="0" r="0" t="0"/>
          <a:stretch/>
        </p:blipFill>
        <p:spPr>
          <a:xfrm>
            <a:off x="3330285" y="948254"/>
            <a:ext cx="1083171" cy="1091707"/>
          </a:xfrm>
          <a:prstGeom prst="rect">
            <a:avLst/>
          </a:prstGeom>
          <a:noFill/>
          <a:ln>
            <a:noFill/>
          </a:ln>
        </p:spPr>
      </p:pic>
      <p:pic>
        <p:nvPicPr>
          <p:cNvPr id="58" name="Google Shape;58;p8"/>
          <p:cNvPicPr preferRelativeResize="0"/>
          <p:nvPr/>
        </p:nvPicPr>
        <p:blipFill rotWithShape="1">
          <a:blip r:embed="rId6">
            <a:alphaModFix/>
          </a:blip>
          <a:srcRect b="0" l="0" r="0" t="0"/>
          <a:stretch/>
        </p:blipFill>
        <p:spPr>
          <a:xfrm>
            <a:off x="4722562" y="948254"/>
            <a:ext cx="1083171" cy="1091707"/>
          </a:xfrm>
          <a:prstGeom prst="rect">
            <a:avLst/>
          </a:prstGeom>
          <a:noFill/>
          <a:ln>
            <a:noFill/>
          </a:ln>
        </p:spPr>
      </p:pic>
      <p:pic>
        <p:nvPicPr>
          <p:cNvPr id="59" name="Google Shape;59;p8"/>
          <p:cNvPicPr preferRelativeResize="0"/>
          <p:nvPr/>
        </p:nvPicPr>
        <p:blipFill rotWithShape="1">
          <a:blip r:embed="rId7">
            <a:alphaModFix/>
          </a:blip>
          <a:srcRect b="0" l="0" r="0" t="0"/>
          <a:stretch/>
        </p:blipFill>
        <p:spPr>
          <a:xfrm>
            <a:off x="7633789" y="974168"/>
            <a:ext cx="1083171" cy="1011740"/>
          </a:xfrm>
          <a:prstGeom prst="rect">
            <a:avLst/>
          </a:prstGeom>
          <a:noFill/>
          <a:ln>
            <a:noFill/>
          </a:ln>
        </p:spPr>
      </p:pic>
      <p:pic>
        <p:nvPicPr>
          <p:cNvPr id="60" name="Google Shape;60;p8"/>
          <p:cNvPicPr preferRelativeResize="0"/>
          <p:nvPr/>
        </p:nvPicPr>
        <p:blipFill rotWithShape="1">
          <a:blip r:embed="rId8">
            <a:alphaModFix/>
          </a:blip>
          <a:srcRect b="0" l="0" r="0" t="0"/>
          <a:stretch/>
        </p:blipFill>
        <p:spPr>
          <a:xfrm>
            <a:off x="6248233" y="975498"/>
            <a:ext cx="1083172" cy="1011739"/>
          </a:xfrm>
          <a:prstGeom prst="rect">
            <a:avLst/>
          </a:prstGeom>
          <a:noFill/>
          <a:ln>
            <a:noFill/>
          </a:ln>
        </p:spPr>
      </p:pic>
      <p:sp>
        <p:nvSpPr>
          <p:cNvPr id="61" name="Google Shape;61;p8"/>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8" name="Shape 298"/>
        <p:cNvGrpSpPr/>
        <p:nvPr/>
      </p:nvGrpSpPr>
      <p:grpSpPr>
        <a:xfrm>
          <a:off x="0" y="0"/>
          <a:ext cx="0" cy="0"/>
          <a:chOff x="0" y="0"/>
          <a:chExt cx="0" cy="0"/>
        </a:xfrm>
      </p:grpSpPr>
      <p:sp>
        <p:nvSpPr>
          <p:cNvPr id="299" name="Google Shape;299;p26"/>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300" name="Google Shape;300;p26"/>
          <p:cNvSpPr txBox="1"/>
          <p:nvPr/>
        </p:nvSpPr>
        <p:spPr>
          <a:xfrm>
            <a:off x="3432723" y="543051"/>
            <a:ext cx="232346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27: l /l/ part 2 (1)</a:t>
            </a:r>
            <a:endParaRPr sz="1600">
              <a:latin typeface="Verdana"/>
              <a:ea typeface="Verdana"/>
              <a:cs typeface="Verdana"/>
              <a:sym typeface="Verdana"/>
            </a:endParaRPr>
          </a:p>
        </p:txBody>
      </p:sp>
      <p:graphicFrame>
        <p:nvGraphicFramePr>
          <p:cNvPr id="301" name="Google Shape;301;p26"/>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348615" rtl="0" algn="r">
                        <a:lnSpc>
                          <a:spcPct val="100000"/>
                        </a:lnSpc>
                        <a:spcBef>
                          <a:spcPts val="0"/>
                        </a:spcBef>
                        <a:spcAft>
                          <a:spcPts val="0"/>
                        </a:spcAft>
                        <a:buNone/>
                      </a:pPr>
                      <a:r>
                        <a:rPr lang="en-US" sz="2600" u="none" cap="none" strike="noStrike">
                          <a:latin typeface="Verdana"/>
                          <a:ea typeface="Verdana"/>
                          <a:cs typeface="Verdana"/>
                          <a:sym typeface="Verdana"/>
                        </a:rPr>
                        <a:t>blab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plot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plug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clip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belt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clap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354330" rtl="0" algn="r">
                        <a:lnSpc>
                          <a:spcPct val="100000"/>
                        </a:lnSpc>
                        <a:spcBef>
                          <a:spcPts val="0"/>
                        </a:spcBef>
                        <a:spcAft>
                          <a:spcPts val="0"/>
                        </a:spcAft>
                        <a:buNone/>
                      </a:pPr>
                      <a:r>
                        <a:rPr lang="en-US" sz="2600" u="none" cap="none" strike="noStrike">
                          <a:latin typeface="Verdana"/>
                          <a:ea typeface="Verdana"/>
                          <a:cs typeface="Verdana"/>
                          <a:sym typeface="Verdana"/>
                        </a:rPr>
                        <a:t>slam</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felt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blob</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slab</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plum</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help</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418465" marR="0" rtl="0" algn="l">
                        <a:lnSpc>
                          <a:spcPct val="100000"/>
                        </a:lnSpc>
                        <a:spcBef>
                          <a:spcPts val="0"/>
                        </a:spcBef>
                        <a:spcAft>
                          <a:spcPts val="0"/>
                        </a:spcAft>
                        <a:buNone/>
                      </a:pPr>
                      <a:r>
                        <a:rPr lang="en-US" sz="2600" u="none" cap="none" strike="noStrike">
                          <a:latin typeface="Verdana"/>
                          <a:ea typeface="Verdana"/>
                          <a:cs typeface="Verdana"/>
                          <a:sym typeface="Verdana"/>
                        </a:rPr>
                        <a:t>flag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glad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slid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bled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plan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sled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441325" marR="0" rtl="0" algn="l">
                        <a:lnSpc>
                          <a:spcPct val="100000"/>
                        </a:lnSpc>
                        <a:spcBef>
                          <a:spcPts val="0"/>
                        </a:spcBef>
                        <a:spcAft>
                          <a:spcPts val="0"/>
                        </a:spcAft>
                        <a:buNone/>
                      </a:pPr>
                      <a:r>
                        <a:rPr lang="en-US" sz="2600" u="none" cap="none" strike="noStrike">
                          <a:latin typeface="Verdana"/>
                          <a:ea typeface="Verdana"/>
                          <a:cs typeface="Verdana"/>
                          <a:sym typeface="Verdana"/>
                        </a:rPr>
                        <a:t>slim</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slob</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flat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slot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blip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blot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368300" rtl="0" algn="r">
                        <a:lnSpc>
                          <a:spcPct val="100000"/>
                        </a:lnSpc>
                        <a:spcBef>
                          <a:spcPts val="0"/>
                        </a:spcBef>
                        <a:spcAft>
                          <a:spcPts val="0"/>
                        </a:spcAft>
                        <a:buNone/>
                      </a:pPr>
                      <a:r>
                        <a:rPr lang="en-US" sz="2600" u="none" cap="none" strike="noStrike">
                          <a:latin typeface="Verdana"/>
                          <a:ea typeface="Verdana"/>
                          <a:cs typeface="Verdana"/>
                          <a:sym typeface="Verdana"/>
                        </a:rPr>
                        <a:t>melt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clam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slug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blob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glum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fled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423544" marR="0" rtl="0" algn="l">
                        <a:lnSpc>
                          <a:spcPct val="100000"/>
                        </a:lnSpc>
                        <a:spcBef>
                          <a:spcPts val="0"/>
                        </a:spcBef>
                        <a:spcAft>
                          <a:spcPts val="0"/>
                        </a:spcAft>
                        <a:buNone/>
                      </a:pPr>
                      <a:r>
                        <a:rPr lang="en-US" sz="2600" u="none" cap="none" strike="noStrike">
                          <a:latin typeface="Verdana"/>
                          <a:ea typeface="Verdana"/>
                          <a:cs typeface="Verdana"/>
                          <a:sym typeface="Verdana"/>
                        </a:rPr>
                        <a:t>clot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slit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held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slap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flap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flag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302" name="Google Shape;302;p26"/>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303" name="Google Shape;303;p26"/>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304" name="Google Shape;304;p26"/>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305" name="Google Shape;305;p26"/>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306" name="Google Shape;306;p26"/>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307" name="Google Shape;307;p26"/>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
        <p:nvSpPr>
          <p:cNvPr id="308" name="Google Shape;308;p26"/>
          <p:cNvSpPr txBox="1"/>
          <p:nvPr/>
        </p:nvSpPr>
        <p:spPr>
          <a:xfrm>
            <a:off x="7269248" y="6622795"/>
            <a:ext cx="1737360" cy="11683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600">
                <a:latin typeface="Verdana"/>
                <a:ea typeface="Verdana"/>
                <a:cs typeface="Verdana"/>
                <a:sym typeface="Verdana"/>
              </a:rPr>
              <a:t>© 2022 University of Florida Literacy Institute</a:t>
            </a:r>
            <a:endParaRPr sz="600">
              <a:latin typeface="Verdana"/>
              <a:ea typeface="Verdana"/>
              <a:cs typeface="Verdana"/>
              <a:sym typeface="Verdana"/>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sp>
        <p:nvSpPr>
          <p:cNvPr id="313" name="Google Shape;313;p27"/>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314" name="Google Shape;314;p27"/>
          <p:cNvSpPr txBox="1"/>
          <p:nvPr/>
        </p:nvSpPr>
        <p:spPr>
          <a:xfrm>
            <a:off x="3432723" y="543051"/>
            <a:ext cx="232346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27: l /l/ part 2 (2)</a:t>
            </a:r>
            <a:endParaRPr sz="1600">
              <a:latin typeface="Verdana"/>
              <a:ea typeface="Verdana"/>
              <a:cs typeface="Verdana"/>
              <a:sym typeface="Verdana"/>
            </a:endParaRPr>
          </a:p>
        </p:txBody>
      </p:sp>
      <p:graphicFrame>
        <p:nvGraphicFramePr>
          <p:cNvPr id="315" name="Google Shape;315;p27"/>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flat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clap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18465" marR="0" rtl="0" algn="l">
                        <a:lnSpc>
                          <a:spcPct val="100000"/>
                        </a:lnSpc>
                        <a:spcBef>
                          <a:spcPts val="0"/>
                        </a:spcBef>
                        <a:spcAft>
                          <a:spcPts val="0"/>
                        </a:spcAft>
                        <a:buNone/>
                      </a:pPr>
                      <a:r>
                        <a:rPr lang="en-US" sz="2600" u="none" cap="none" strike="noStrike">
                          <a:latin typeface="Verdana"/>
                          <a:ea typeface="Verdana"/>
                          <a:cs typeface="Verdana"/>
                          <a:sym typeface="Verdana"/>
                        </a:rPr>
                        <a:t>belt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flag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53060" rtl="0" algn="r">
                        <a:lnSpc>
                          <a:spcPct val="100000"/>
                        </a:lnSpc>
                        <a:spcBef>
                          <a:spcPts val="0"/>
                        </a:spcBef>
                        <a:spcAft>
                          <a:spcPts val="0"/>
                        </a:spcAft>
                        <a:buNone/>
                      </a:pPr>
                      <a:r>
                        <a:rPr lang="en-US" sz="2600" u="none" cap="none" strike="noStrike">
                          <a:latin typeface="Verdana"/>
                          <a:ea typeface="Verdana"/>
                          <a:cs typeface="Verdana"/>
                          <a:sym typeface="Verdana"/>
                        </a:rPr>
                        <a:t>bled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79425" marR="0" rtl="0" algn="l">
                        <a:lnSpc>
                          <a:spcPct val="100000"/>
                        </a:lnSpc>
                        <a:spcBef>
                          <a:spcPts val="0"/>
                        </a:spcBef>
                        <a:spcAft>
                          <a:spcPts val="0"/>
                        </a:spcAft>
                        <a:buNone/>
                      </a:pPr>
                      <a:r>
                        <a:rPr lang="en-US" sz="2600" u="none" cap="none" strike="noStrike">
                          <a:latin typeface="Verdana"/>
                          <a:ea typeface="Verdana"/>
                          <a:cs typeface="Verdana"/>
                          <a:sym typeface="Verdana"/>
                        </a:rPr>
                        <a:t>felt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blot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flat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flip</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clam</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17194" marR="0" rtl="0" algn="l">
                        <a:lnSpc>
                          <a:spcPct val="100000"/>
                        </a:lnSpc>
                        <a:spcBef>
                          <a:spcPts val="0"/>
                        </a:spcBef>
                        <a:spcAft>
                          <a:spcPts val="0"/>
                        </a:spcAft>
                        <a:buNone/>
                      </a:pPr>
                      <a:r>
                        <a:rPr lang="en-US" sz="2600" u="none" cap="none" strike="noStrike">
                          <a:latin typeface="Verdana"/>
                          <a:ea typeface="Verdana"/>
                          <a:cs typeface="Verdana"/>
                          <a:sym typeface="Verdana"/>
                        </a:rPr>
                        <a:t>flap</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21640" marR="0" rtl="0" algn="l">
                        <a:lnSpc>
                          <a:spcPct val="100000"/>
                        </a:lnSpc>
                        <a:spcBef>
                          <a:spcPts val="0"/>
                        </a:spcBef>
                        <a:spcAft>
                          <a:spcPts val="0"/>
                        </a:spcAft>
                        <a:buNone/>
                      </a:pPr>
                      <a:r>
                        <a:rPr lang="en-US" sz="2600" u="none" cap="none" strike="noStrike">
                          <a:latin typeface="Verdana"/>
                          <a:ea typeface="Verdana"/>
                          <a:cs typeface="Verdana"/>
                          <a:sym typeface="Verdana"/>
                        </a:rPr>
                        <a:t>flop</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fled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blab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74015" marR="0" rtl="0" algn="l">
                        <a:lnSpc>
                          <a:spcPct val="100000"/>
                        </a:lnSpc>
                        <a:spcBef>
                          <a:spcPts val="0"/>
                        </a:spcBef>
                        <a:spcAft>
                          <a:spcPts val="0"/>
                        </a:spcAft>
                        <a:buNone/>
                      </a:pPr>
                      <a:r>
                        <a:rPr lang="en-US" sz="2600" u="none" cap="none" strike="noStrike">
                          <a:latin typeface="Verdana"/>
                          <a:ea typeface="Verdana"/>
                          <a:cs typeface="Verdana"/>
                          <a:sym typeface="Verdana"/>
                        </a:rPr>
                        <a:t>club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plan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17830" marR="0" rtl="0" algn="l">
                        <a:lnSpc>
                          <a:spcPct val="100000"/>
                        </a:lnSpc>
                        <a:spcBef>
                          <a:spcPts val="0"/>
                        </a:spcBef>
                        <a:spcAft>
                          <a:spcPts val="0"/>
                        </a:spcAft>
                        <a:buNone/>
                      </a:pPr>
                      <a:r>
                        <a:rPr lang="en-US" sz="2600" u="none" cap="none" strike="noStrike">
                          <a:latin typeface="Verdana"/>
                          <a:ea typeface="Verdana"/>
                          <a:cs typeface="Verdana"/>
                          <a:sym typeface="Verdana"/>
                        </a:rPr>
                        <a:t>plot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67665" marR="0" rtl="0" algn="l">
                        <a:lnSpc>
                          <a:spcPct val="100000"/>
                        </a:lnSpc>
                        <a:spcBef>
                          <a:spcPts val="0"/>
                        </a:spcBef>
                        <a:spcAft>
                          <a:spcPts val="0"/>
                        </a:spcAft>
                        <a:buNone/>
                      </a:pPr>
                      <a:r>
                        <a:rPr lang="en-US" sz="2600" u="none" cap="none" strike="noStrike">
                          <a:latin typeface="Verdana"/>
                          <a:ea typeface="Verdana"/>
                          <a:cs typeface="Verdana"/>
                          <a:sym typeface="Verdana"/>
                        </a:rPr>
                        <a:t>clog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glum</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blob</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70205" marR="0" rtl="0" algn="l">
                        <a:lnSpc>
                          <a:spcPct val="100000"/>
                        </a:lnSpc>
                        <a:spcBef>
                          <a:spcPts val="0"/>
                        </a:spcBef>
                        <a:spcAft>
                          <a:spcPts val="0"/>
                        </a:spcAft>
                        <a:buNone/>
                      </a:pPr>
                      <a:r>
                        <a:rPr lang="en-US" sz="2600" u="none" cap="none" strike="noStrike">
                          <a:latin typeface="Verdana"/>
                          <a:ea typeface="Verdana"/>
                          <a:cs typeface="Verdana"/>
                          <a:sym typeface="Verdana"/>
                        </a:rPr>
                        <a:t>plug</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melt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18770" rtl="0" algn="r">
                        <a:lnSpc>
                          <a:spcPct val="100000"/>
                        </a:lnSpc>
                        <a:spcBef>
                          <a:spcPts val="0"/>
                        </a:spcBef>
                        <a:spcAft>
                          <a:spcPts val="0"/>
                        </a:spcAft>
                        <a:buNone/>
                      </a:pPr>
                      <a:r>
                        <a:rPr lang="en-US" sz="2600" u="none" cap="none" strike="noStrike">
                          <a:latin typeface="Verdana"/>
                          <a:ea typeface="Verdana"/>
                          <a:cs typeface="Verdana"/>
                          <a:sym typeface="Verdana"/>
                        </a:rPr>
                        <a:t>plum</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34975" marR="0" rtl="0" algn="l">
                        <a:lnSpc>
                          <a:spcPct val="100000"/>
                        </a:lnSpc>
                        <a:spcBef>
                          <a:spcPts val="0"/>
                        </a:spcBef>
                        <a:spcAft>
                          <a:spcPts val="0"/>
                        </a:spcAft>
                        <a:buNone/>
                      </a:pPr>
                      <a:r>
                        <a:rPr lang="en-US" sz="2600" u="none" cap="none" strike="noStrike">
                          <a:latin typeface="Verdana"/>
                          <a:ea typeface="Verdana"/>
                          <a:cs typeface="Verdana"/>
                          <a:sym typeface="Verdana"/>
                        </a:rPr>
                        <a:t>blip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slid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slob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09575" marR="0" rtl="0" algn="l">
                        <a:lnSpc>
                          <a:spcPct val="100000"/>
                        </a:lnSpc>
                        <a:spcBef>
                          <a:spcPts val="0"/>
                        </a:spcBef>
                        <a:spcAft>
                          <a:spcPts val="0"/>
                        </a:spcAft>
                        <a:buNone/>
                      </a:pPr>
                      <a:r>
                        <a:rPr lang="en-US" sz="2600" u="none" cap="none" strike="noStrike">
                          <a:latin typeface="Verdana"/>
                          <a:ea typeface="Verdana"/>
                          <a:cs typeface="Verdana"/>
                          <a:sym typeface="Verdana"/>
                        </a:rPr>
                        <a:t>sled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slug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66090" marR="0" rtl="0" algn="l">
                        <a:lnSpc>
                          <a:spcPct val="100000"/>
                        </a:lnSpc>
                        <a:spcBef>
                          <a:spcPts val="0"/>
                        </a:spcBef>
                        <a:spcAft>
                          <a:spcPts val="0"/>
                        </a:spcAft>
                        <a:buNone/>
                      </a:pPr>
                      <a:r>
                        <a:rPr lang="en-US" sz="2600" u="none" cap="none" strike="noStrike">
                          <a:latin typeface="Verdana"/>
                          <a:ea typeface="Verdana"/>
                          <a:cs typeface="Verdana"/>
                          <a:sym typeface="Verdana"/>
                        </a:rPr>
                        <a:t>slot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04495" marR="0" rtl="0" algn="l">
                        <a:lnSpc>
                          <a:spcPct val="100000"/>
                        </a:lnSpc>
                        <a:spcBef>
                          <a:spcPts val="0"/>
                        </a:spcBef>
                        <a:spcAft>
                          <a:spcPts val="0"/>
                        </a:spcAft>
                        <a:buNone/>
                      </a:pPr>
                      <a:r>
                        <a:rPr lang="en-US" sz="2600" u="none" cap="none" strike="noStrike">
                          <a:latin typeface="Verdana"/>
                          <a:ea typeface="Verdana"/>
                          <a:cs typeface="Verdana"/>
                          <a:sym typeface="Verdana"/>
                        </a:rPr>
                        <a:t>slap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held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glad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40690" marR="0" rtl="0" algn="l">
                        <a:lnSpc>
                          <a:spcPct val="100000"/>
                        </a:lnSpc>
                        <a:spcBef>
                          <a:spcPts val="0"/>
                        </a:spcBef>
                        <a:spcAft>
                          <a:spcPts val="0"/>
                        </a:spcAft>
                        <a:buNone/>
                      </a:pPr>
                      <a:r>
                        <a:rPr lang="en-US" sz="2600" u="none" cap="none" strike="noStrike">
                          <a:latin typeface="Verdana"/>
                          <a:ea typeface="Verdana"/>
                          <a:cs typeface="Verdana"/>
                          <a:sym typeface="Verdana"/>
                        </a:rPr>
                        <a:t>clip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slim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73380" marR="0" rtl="0" algn="l">
                        <a:lnSpc>
                          <a:spcPct val="100000"/>
                        </a:lnSpc>
                        <a:spcBef>
                          <a:spcPts val="0"/>
                        </a:spcBef>
                        <a:spcAft>
                          <a:spcPts val="0"/>
                        </a:spcAft>
                        <a:buNone/>
                      </a:pPr>
                      <a:r>
                        <a:rPr lang="en-US" sz="2600" u="none" cap="none" strike="noStrike">
                          <a:latin typeface="Verdana"/>
                          <a:ea typeface="Verdana"/>
                          <a:cs typeface="Verdana"/>
                          <a:sym typeface="Verdana"/>
                        </a:rPr>
                        <a:t>help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23544" marR="0" rtl="0" algn="l">
                        <a:lnSpc>
                          <a:spcPct val="100000"/>
                        </a:lnSpc>
                        <a:spcBef>
                          <a:spcPts val="0"/>
                        </a:spcBef>
                        <a:spcAft>
                          <a:spcPts val="0"/>
                        </a:spcAft>
                        <a:buNone/>
                      </a:pPr>
                      <a:r>
                        <a:rPr lang="en-US" sz="2600" u="none" cap="none" strike="noStrike">
                          <a:latin typeface="Verdana"/>
                          <a:ea typeface="Verdana"/>
                          <a:cs typeface="Verdana"/>
                          <a:sym typeface="Verdana"/>
                        </a:rPr>
                        <a:t>clot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316" name="Google Shape;316;p27"/>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317" name="Google Shape;317;p27"/>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318" name="Google Shape;318;p27"/>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319" name="Google Shape;319;p27"/>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320" name="Google Shape;320;p27"/>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321" name="Google Shape;321;p27"/>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5" name="Shape 325"/>
        <p:cNvGrpSpPr/>
        <p:nvPr/>
      </p:nvGrpSpPr>
      <p:grpSpPr>
        <a:xfrm>
          <a:off x="0" y="0"/>
          <a:ext cx="0" cy="0"/>
          <a:chOff x="0" y="0"/>
          <a:chExt cx="0" cy="0"/>
        </a:xfrm>
      </p:grpSpPr>
      <p:sp>
        <p:nvSpPr>
          <p:cNvPr id="326" name="Google Shape;326;p28"/>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327" name="Google Shape;327;p28"/>
          <p:cNvSpPr txBox="1"/>
          <p:nvPr/>
        </p:nvSpPr>
        <p:spPr>
          <a:xfrm>
            <a:off x="3779592" y="543051"/>
            <a:ext cx="1628139"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28: w /w/</a:t>
            </a:r>
            <a:endParaRPr sz="1600">
              <a:latin typeface="Verdana"/>
              <a:ea typeface="Verdana"/>
              <a:cs typeface="Verdana"/>
              <a:sym typeface="Verdana"/>
            </a:endParaRPr>
          </a:p>
        </p:txBody>
      </p:sp>
      <p:graphicFrame>
        <p:nvGraphicFramePr>
          <p:cNvPr id="328" name="Google Shape;328;p28"/>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330835" rtl="0" algn="r">
                        <a:lnSpc>
                          <a:spcPct val="100000"/>
                        </a:lnSpc>
                        <a:spcBef>
                          <a:spcPts val="0"/>
                        </a:spcBef>
                        <a:spcAft>
                          <a:spcPts val="0"/>
                        </a:spcAft>
                        <a:buNone/>
                      </a:pPr>
                      <a:r>
                        <a:rPr lang="en-US" sz="2800" u="none" cap="none" strike="noStrike">
                          <a:latin typeface="Verdana"/>
                          <a:ea typeface="Verdana"/>
                          <a:cs typeface="Verdana"/>
                          <a:sym typeface="Verdana"/>
                        </a:rPr>
                        <a:t>wag</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welt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west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win</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swig</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wept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287020" rtl="0" algn="r">
                        <a:lnSpc>
                          <a:spcPct val="100000"/>
                        </a:lnSpc>
                        <a:spcBef>
                          <a:spcPts val="0"/>
                        </a:spcBef>
                        <a:spcAft>
                          <a:spcPts val="0"/>
                        </a:spcAft>
                        <a:buNone/>
                      </a:pPr>
                      <a:r>
                        <a:rPr lang="en-US" sz="2800" u="none" cap="none" strike="noStrike">
                          <a:latin typeface="Verdana"/>
                          <a:ea typeface="Verdana"/>
                          <a:cs typeface="Verdana"/>
                          <a:sym typeface="Verdana"/>
                        </a:rPr>
                        <a:t>went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swam</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web</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swim</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wind</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wet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356235" rtl="0" algn="r">
                        <a:lnSpc>
                          <a:spcPct val="100000"/>
                        </a:lnSpc>
                        <a:spcBef>
                          <a:spcPts val="0"/>
                        </a:spcBef>
                        <a:spcAft>
                          <a:spcPts val="0"/>
                        </a:spcAft>
                        <a:buNone/>
                      </a:pPr>
                      <a:r>
                        <a:rPr lang="en-US" sz="2800" u="none" cap="none" strike="noStrike">
                          <a:latin typeface="Verdana"/>
                          <a:ea typeface="Verdana"/>
                          <a:cs typeface="Verdana"/>
                          <a:sym typeface="Verdana"/>
                        </a:rPr>
                        <a:t>twig</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wok</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twin</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wisp</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wed</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went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424180" marR="0" rtl="0" algn="l">
                        <a:lnSpc>
                          <a:spcPct val="100000"/>
                        </a:lnSpc>
                        <a:spcBef>
                          <a:spcPts val="0"/>
                        </a:spcBef>
                        <a:spcAft>
                          <a:spcPts val="0"/>
                        </a:spcAft>
                        <a:buNone/>
                      </a:pPr>
                      <a:r>
                        <a:rPr lang="en-US" sz="2800" u="none" cap="none" strike="noStrike">
                          <a:latin typeface="Verdana"/>
                          <a:ea typeface="Verdana"/>
                          <a:cs typeface="Verdana"/>
                          <a:sym typeface="Verdana"/>
                        </a:rPr>
                        <a:t>wig</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wag</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wit</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win</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wet</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wilt</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329" name="Google Shape;329;p28"/>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330" name="Google Shape;330;p28"/>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331" name="Google Shape;331;p28"/>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332" name="Google Shape;332;p28"/>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333" name="Google Shape;333;p28"/>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334" name="Google Shape;334;p28"/>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
        <p:nvSpPr>
          <p:cNvPr id="335" name="Google Shape;335;p28"/>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sp>
        <p:nvSpPr>
          <p:cNvPr id="340" name="Google Shape;340;p29"/>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341" name="Google Shape;341;p29"/>
          <p:cNvSpPr txBox="1"/>
          <p:nvPr/>
        </p:nvSpPr>
        <p:spPr>
          <a:xfrm>
            <a:off x="3906592" y="543051"/>
            <a:ext cx="137477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29: j /j/</a:t>
            </a:r>
            <a:endParaRPr sz="1600">
              <a:latin typeface="Verdana"/>
              <a:ea typeface="Verdana"/>
              <a:cs typeface="Verdana"/>
              <a:sym typeface="Verdana"/>
            </a:endParaRPr>
          </a:p>
        </p:txBody>
      </p:sp>
      <p:graphicFrame>
        <p:nvGraphicFramePr>
          <p:cNvPr id="342" name="Google Shape;342;p29"/>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job</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jump</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jig</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just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jog</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jump</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jam</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jog</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jab</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jam</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jot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jet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just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jig</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jam</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jut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job</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jab</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jet</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jump</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jut</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jot</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jig</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just</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343" name="Google Shape;343;p29"/>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344" name="Google Shape;344;p29"/>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345" name="Google Shape;345;p29"/>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346" name="Google Shape;346;p29"/>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347" name="Google Shape;347;p29"/>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348" name="Google Shape;348;p29"/>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
        <p:nvSpPr>
          <p:cNvPr id="349" name="Google Shape;349;p29"/>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sp>
        <p:nvSpPr>
          <p:cNvPr id="354" name="Google Shape;354;p30"/>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355" name="Google Shape;355;p30"/>
          <p:cNvSpPr txBox="1"/>
          <p:nvPr/>
        </p:nvSpPr>
        <p:spPr>
          <a:xfrm>
            <a:off x="3838330" y="543051"/>
            <a:ext cx="151193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30: y /y/</a:t>
            </a:r>
            <a:endParaRPr sz="1600">
              <a:latin typeface="Verdana"/>
              <a:ea typeface="Verdana"/>
              <a:cs typeface="Verdana"/>
              <a:sym typeface="Verdana"/>
            </a:endParaRPr>
          </a:p>
        </p:txBody>
      </p:sp>
      <p:graphicFrame>
        <p:nvGraphicFramePr>
          <p:cNvPr id="356" name="Google Shape;356;p30"/>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yak</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yam</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yap</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yep</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yes</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yet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yip</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yum</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yup</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yelp</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yak</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yam</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yap</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yip</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yep</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yet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yes</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yelp</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357" name="Google Shape;357;p30"/>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358" name="Google Shape;358;p30"/>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359" name="Google Shape;359;p30"/>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360" name="Google Shape;360;p30"/>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361" name="Google Shape;361;p30"/>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362" name="Google Shape;362;p30"/>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
        <p:nvSpPr>
          <p:cNvPr id="363" name="Google Shape;363;p30"/>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 name="Shape 367"/>
        <p:cNvGrpSpPr/>
        <p:nvPr/>
      </p:nvGrpSpPr>
      <p:grpSpPr>
        <a:xfrm>
          <a:off x="0" y="0"/>
          <a:ext cx="0" cy="0"/>
          <a:chOff x="0" y="0"/>
          <a:chExt cx="0" cy="0"/>
        </a:xfrm>
      </p:grpSpPr>
      <p:sp>
        <p:nvSpPr>
          <p:cNvPr id="368" name="Google Shape;368;p31"/>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369" name="Google Shape;369;p31"/>
          <p:cNvSpPr txBox="1"/>
          <p:nvPr/>
        </p:nvSpPr>
        <p:spPr>
          <a:xfrm>
            <a:off x="3808961" y="543051"/>
            <a:ext cx="157035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31: x /ks/</a:t>
            </a:r>
            <a:endParaRPr sz="1600">
              <a:latin typeface="Verdana"/>
              <a:ea typeface="Verdana"/>
              <a:cs typeface="Verdana"/>
              <a:sym typeface="Verdana"/>
            </a:endParaRPr>
          </a:p>
        </p:txBody>
      </p:sp>
      <p:graphicFrame>
        <p:nvGraphicFramePr>
          <p:cNvPr id="370" name="Google Shape;370;p31"/>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ax</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box</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lox</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ox</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fix</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text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fax</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mix</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28625" marR="0" rtl="0" algn="l">
                        <a:lnSpc>
                          <a:spcPct val="100000"/>
                        </a:lnSpc>
                        <a:spcBef>
                          <a:spcPts val="0"/>
                        </a:spcBef>
                        <a:spcAft>
                          <a:spcPts val="0"/>
                        </a:spcAft>
                        <a:buNone/>
                      </a:pPr>
                      <a:r>
                        <a:rPr lang="en-US" sz="2800" u="none" cap="none" strike="noStrike">
                          <a:latin typeface="Verdana"/>
                          <a:ea typeface="Verdana"/>
                          <a:cs typeface="Verdana"/>
                          <a:sym typeface="Verdana"/>
                        </a:rPr>
                        <a:t>flax</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six</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wax</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box</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next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lax</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59740" marR="0" rtl="0" algn="l">
                        <a:lnSpc>
                          <a:spcPct val="100000"/>
                        </a:lnSpc>
                        <a:spcBef>
                          <a:spcPts val="0"/>
                        </a:spcBef>
                        <a:spcAft>
                          <a:spcPts val="0"/>
                        </a:spcAft>
                        <a:buNone/>
                      </a:pPr>
                      <a:r>
                        <a:rPr lang="en-US" sz="2800" u="none" cap="none" strike="noStrike">
                          <a:latin typeface="Verdana"/>
                          <a:ea typeface="Verdana"/>
                          <a:cs typeface="Verdana"/>
                          <a:sym typeface="Verdana"/>
                        </a:rPr>
                        <a:t>tax</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flax</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next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vex</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wax</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max</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69265" marR="0" rtl="0" algn="l">
                        <a:lnSpc>
                          <a:spcPct val="100000"/>
                        </a:lnSpc>
                        <a:spcBef>
                          <a:spcPts val="0"/>
                        </a:spcBef>
                        <a:spcAft>
                          <a:spcPts val="0"/>
                        </a:spcAft>
                        <a:buNone/>
                      </a:pPr>
                      <a:r>
                        <a:rPr lang="en-US" sz="2800" u="none" cap="none" strike="noStrike">
                          <a:latin typeface="Verdana"/>
                          <a:ea typeface="Verdana"/>
                          <a:cs typeface="Verdana"/>
                          <a:sym typeface="Verdana"/>
                        </a:rPr>
                        <a:t>fox</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lox</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wax</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mix</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flex</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ox</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six</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text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flax</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ax</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371" name="Google Shape;371;p31"/>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372" name="Google Shape;372;p31"/>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373" name="Google Shape;373;p31"/>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374" name="Google Shape;374;p31"/>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375" name="Google Shape;375;p31"/>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376" name="Google Shape;376;p31"/>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
        <p:nvSpPr>
          <p:cNvPr id="377" name="Google Shape;377;p31"/>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1" name="Shape 381"/>
        <p:cNvGrpSpPr/>
        <p:nvPr/>
      </p:nvGrpSpPr>
      <p:grpSpPr>
        <a:xfrm>
          <a:off x="0" y="0"/>
          <a:ext cx="0" cy="0"/>
          <a:chOff x="0" y="0"/>
          <a:chExt cx="0" cy="0"/>
        </a:xfrm>
      </p:grpSpPr>
      <p:sp>
        <p:nvSpPr>
          <p:cNvPr id="382" name="Google Shape;382;p32"/>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383" name="Google Shape;383;p32"/>
          <p:cNvSpPr txBox="1"/>
          <p:nvPr/>
        </p:nvSpPr>
        <p:spPr>
          <a:xfrm>
            <a:off x="3681961" y="543051"/>
            <a:ext cx="182435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32: qu /kw/</a:t>
            </a:r>
            <a:endParaRPr sz="1600">
              <a:latin typeface="Verdana"/>
              <a:ea typeface="Verdana"/>
              <a:cs typeface="Verdana"/>
              <a:sym typeface="Verdana"/>
            </a:endParaRPr>
          </a:p>
        </p:txBody>
      </p:sp>
      <p:graphicFrame>
        <p:nvGraphicFramePr>
          <p:cNvPr id="384" name="Google Shape;384;p32"/>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quit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quip</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squid</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quest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quilt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quit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quest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quits</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quest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quit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squid</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quilts</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385" name="Google Shape;385;p32"/>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386" name="Google Shape;386;p32"/>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387" name="Google Shape;387;p32"/>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388" name="Google Shape;388;p32"/>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389" name="Google Shape;389;p32"/>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390" name="Google Shape;390;p32"/>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
        <p:nvSpPr>
          <p:cNvPr id="391" name="Google Shape;391;p32"/>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5" name="Shape 395"/>
        <p:cNvGrpSpPr/>
        <p:nvPr/>
      </p:nvGrpSpPr>
      <p:grpSpPr>
        <a:xfrm>
          <a:off x="0" y="0"/>
          <a:ext cx="0" cy="0"/>
          <a:chOff x="0" y="0"/>
          <a:chExt cx="0" cy="0"/>
        </a:xfrm>
      </p:grpSpPr>
      <p:sp>
        <p:nvSpPr>
          <p:cNvPr id="396" name="Google Shape;396;p33"/>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397" name="Google Shape;397;p33"/>
          <p:cNvSpPr txBox="1"/>
          <p:nvPr/>
        </p:nvSpPr>
        <p:spPr>
          <a:xfrm>
            <a:off x="3835155" y="543051"/>
            <a:ext cx="151765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33: v /v/</a:t>
            </a:r>
            <a:endParaRPr sz="1600">
              <a:latin typeface="Verdana"/>
              <a:ea typeface="Verdana"/>
              <a:cs typeface="Verdana"/>
              <a:sym typeface="Verdana"/>
            </a:endParaRPr>
          </a:p>
        </p:txBody>
      </p:sp>
      <p:graphicFrame>
        <p:nvGraphicFramePr>
          <p:cNvPr id="398" name="Google Shape;398;p33"/>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van</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vet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vast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vet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vat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van</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vast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vend</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vat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van</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vent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vend</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vet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van</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vent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vest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vests</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vet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399" name="Google Shape;399;p33"/>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400" name="Google Shape;400;p33"/>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401" name="Google Shape;401;p33"/>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402" name="Google Shape;402;p33"/>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403" name="Google Shape;403;p33"/>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404" name="Google Shape;404;p33"/>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
        <p:nvSpPr>
          <p:cNvPr id="405" name="Google Shape;405;p33"/>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9" name="Shape 409"/>
        <p:cNvGrpSpPr/>
        <p:nvPr/>
      </p:nvGrpSpPr>
      <p:grpSpPr>
        <a:xfrm>
          <a:off x="0" y="0"/>
          <a:ext cx="0" cy="0"/>
          <a:chOff x="0" y="0"/>
          <a:chExt cx="0" cy="0"/>
        </a:xfrm>
      </p:grpSpPr>
      <p:sp>
        <p:nvSpPr>
          <p:cNvPr id="410" name="Google Shape;410;p34"/>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411" name="Google Shape;411;p34"/>
          <p:cNvSpPr txBox="1"/>
          <p:nvPr/>
        </p:nvSpPr>
        <p:spPr>
          <a:xfrm>
            <a:off x="3862142" y="543051"/>
            <a:ext cx="146304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34: z /z/</a:t>
            </a:r>
            <a:endParaRPr sz="1600">
              <a:latin typeface="Verdana"/>
              <a:ea typeface="Verdana"/>
              <a:cs typeface="Verdana"/>
              <a:sym typeface="Verdana"/>
            </a:endParaRPr>
          </a:p>
        </p:txBody>
      </p:sp>
      <p:graphicFrame>
        <p:nvGraphicFramePr>
          <p:cNvPr id="412" name="Google Shape;412;p34"/>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quiz</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zest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zap</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zip</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zest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quiz</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zap</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zip</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zit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quiz</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zaps</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zips</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zit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quiz</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zest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zips</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zip</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zap</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413" name="Google Shape;413;p34"/>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414" name="Google Shape;414;p34"/>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415" name="Google Shape;415;p34"/>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416" name="Google Shape;416;p34"/>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417" name="Google Shape;417;p34"/>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418" name="Google Shape;418;p34"/>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
        <p:nvSpPr>
          <p:cNvPr id="419" name="Google Shape;419;p34"/>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3" name="Shape 423"/>
        <p:cNvGrpSpPr/>
        <p:nvPr/>
      </p:nvGrpSpPr>
      <p:grpSpPr>
        <a:xfrm>
          <a:off x="0" y="0"/>
          <a:ext cx="0" cy="0"/>
          <a:chOff x="0" y="0"/>
          <a:chExt cx="0" cy="0"/>
        </a:xfrm>
      </p:grpSpPr>
      <p:sp>
        <p:nvSpPr>
          <p:cNvPr id="424" name="Google Shape;424;p35"/>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425" name="Google Shape;425;p35"/>
          <p:cNvSpPr txBox="1"/>
          <p:nvPr/>
        </p:nvSpPr>
        <p:spPr>
          <a:xfrm>
            <a:off x="3313661" y="543051"/>
            <a:ext cx="256159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35a: short a review</a:t>
            </a:r>
            <a:endParaRPr sz="1600">
              <a:latin typeface="Verdana"/>
              <a:ea typeface="Verdana"/>
              <a:cs typeface="Verdana"/>
              <a:sym typeface="Verdana"/>
            </a:endParaRPr>
          </a:p>
        </p:txBody>
      </p:sp>
      <p:graphicFrame>
        <p:nvGraphicFramePr>
          <p:cNvPr id="426" name="Google Shape;426;p35"/>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at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has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cat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had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as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89255" marR="0" rtl="0" algn="l">
                        <a:lnSpc>
                          <a:spcPct val="100000"/>
                        </a:lnSpc>
                        <a:spcBef>
                          <a:spcPts val="0"/>
                        </a:spcBef>
                        <a:spcAft>
                          <a:spcPts val="0"/>
                        </a:spcAft>
                        <a:buNone/>
                      </a:pPr>
                      <a:r>
                        <a:rPr lang="en-US" sz="2600" u="none" cap="none" strike="noStrike">
                          <a:latin typeface="Verdana"/>
                          <a:ea typeface="Verdana"/>
                          <a:cs typeface="Verdana"/>
                          <a:sym typeface="Verdana"/>
                        </a:rPr>
                        <a:t>bad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hat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lab</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fat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gas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47345" marR="0" rtl="0" algn="l">
                        <a:lnSpc>
                          <a:spcPct val="100000"/>
                        </a:lnSpc>
                        <a:spcBef>
                          <a:spcPts val="0"/>
                        </a:spcBef>
                        <a:spcAft>
                          <a:spcPts val="0"/>
                        </a:spcAft>
                        <a:buNone/>
                      </a:pPr>
                      <a:r>
                        <a:rPr lang="en-US" sz="2600" u="none" cap="none" strike="noStrike">
                          <a:latin typeface="Verdana"/>
                          <a:ea typeface="Verdana"/>
                          <a:cs typeface="Verdana"/>
                          <a:sym typeface="Verdana"/>
                        </a:rPr>
                        <a:t>mad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gag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lap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fad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47675" marR="0" rtl="0" algn="l">
                        <a:lnSpc>
                          <a:spcPct val="100000"/>
                        </a:lnSpc>
                        <a:spcBef>
                          <a:spcPts val="0"/>
                        </a:spcBef>
                        <a:spcAft>
                          <a:spcPts val="0"/>
                        </a:spcAft>
                        <a:buNone/>
                      </a:pPr>
                      <a:r>
                        <a:rPr lang="en-US" sz="2600" u="none" cap="none" strike="noStrike">
                          <a:latin typeface="Verdana"/>
                          <a:ea typeface="Verdana"/>
                          <a:cs typeface="Verdana"/>
                          <a:sym typeface="Verdana"/>
                        </a:rPr>
                        <a:t>tag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jab</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max</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mat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wax</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zap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89255" marR="0" rtl="0" algn="l">
                        <a:lnSpc>
                          <a:spcPct val="100000"/>
                        </a:lnSpc>
                        <a:spcBef>
                          <a:spcPts val="0"/>
                        </a:spcBef>
                        <a:spcAft>
                          <a:spcPts val="0"/>
                        </a:spcAft>
                        <a:buNone/>
                      </a:pPr>
                      <a:r>
                        <a:rPr lang="en-US" sz="2600" u="none" cap="none" strike="noStrike">
                          <a:latin typeface="Verdana"/>
                          <a:ea typeface="Verdana"/>
                          <a:cs typeface="Verdana"/>
                          <a:sym typeface="Verdana"/>
                        </a:rPr>
                        <a:t>dad</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ax</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dab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sad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rag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yap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67994" marR="0" rtl="0" algn="l">
                        <a:lnSpc>
                          <a:spcPct val="100000"/>
                        </a:lnSpc>
                        <a:spcBef>
                          <a:spcPts val="0"/>
                        </a:spcBef>
                        <a:spcAft>
                          <a:spcPts val="0"/>
                        </a:spcAft>
                        <a:buNone/>
                      </a:pPr>
                      <a:r>
                        <a:rPr lang="en-US" sz="2600" u="none" cap="none" strike="noStrike">
                          <a:latin typeface="Verdana"/>
                          <a:ea typeface="Verdana"/>
                          <a:cs typeface="Verdana"/>
                          <a:sym typeface="Verdana"/>
                        </a:rPr>
                        <a:t>vat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nab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tap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rap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gap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bat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at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427" name="Google Shape;427;p35"/>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428" name="Google Shape;428;p35"/>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429" name="Google Shape;429;p35"/>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430" name="Google Shape;430;p35"/>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431" name="Google Shape;431;p35"/>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432" name="Google Shape;432;p35"/>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433" name="Google Shape;433;p35"/>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9"/>
          <p:cNvSpPr txBox="1"/>
          <p:nvPr/>
        </p:nvSpPr>
        <p:spPr>
          <a:xfrm>
            <a:off x="3809206" y="546100"/>
            <a:ext cx="152590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14: c /k/</a:t>
            </a:r>
            <a:endParaRPr sz="1600">
              <a:latin typeface="Verdana"/>
              <a:ea typeface="Verdana"/>
              <a:cs typeface="Verdana"/>
              <a:sym typeface="Verdana"/>
            </a:endParaRPr>
          </a:p>
        </p:txBody>
      </p:sp>
      <p:graphicFrame>
        <p:nvGraphicFramePr>
          <p:cNvPr id="67" name="Google Shape;67;p9"/>
          <p:cNvGraphicFramePr/>
          <p:nvPr/>
        </p:nvGraphicFramePr>
        <p:xfrm>
          <a:off x="201467"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can</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cap</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cat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74015" marR="0" rtl="0" algn="l">
                        <a:lnSpc>
                          <a:spcPct val="100000"/>
                        </a:lnSpc>
                        <a:spcBef>
                          <a:spcPts val="0"/>
                        </a:spcBef>
                        <a:spcAft>
                          <a:spcPts val="0"/>
                        </a:spcAft>
                        <a:buNone/>
                      </a:pPr>
                      <a:r>
                        <a:rPr lang="en-US" sz="2800" u="none" cap="none" strike="noStrike">
                          <a:latin typeface="Verdana"/>
                          <a:ea typeface="Verdana"/>
                          <a:cs typeface="Verdana"/>
                          <a:sym typeface="Verdana"/>
                        </a:rPr>
                        <a:t>cod</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con</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66395" rtl="0" algn="r">
                        <a:lnSpc>
                          <a:spcPct val="100000"/>
                        </a:lnSpc>
                        <a:spcBef>
                          <a:spcPts val="0"/>
                        </a:spcBef>
                        <a:spcAft>
                          <a:spcPts val="0"/>
                        </a:spcAft>
                        <a:buNone/>
                      </a:pPr>
                      <a:r>
                        <a:rPr lang="en-US" sz="2800" u="none" cap="none" strike="noStrike">
                          <a:latin typeface="Verdana"/>
                          <a:ea typeface="Verdana"/>
                          <a:cs typeface="Verdana"/>
                          <a:sym typeface="Verdana"/>
                        </a:rPr>
                        <a:t>cop</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cot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cat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cod</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86715" marR="0" rtl="0" algn="l">
                        <a:lnSpc>
                          <a:spcPct val="100000"/>
                        </a:lnSpc>
                        <a:spcBef>
                          <a:spcPts val="0"/>
                        </a:spcBef>
                        <a:spcAft>
                          <a:spcPts val="0"/>
                        </a:spcAft>
                        <a:buNone/>
                      </a:pPr>
                      <a:r>
                        <a:rPr lang="en-US" sz="2800" u="none" cap="none" strike="noStrike">
                          <a:latin typeface="Verdana"/>
                          <a:ea typeface="Verdana"/>
                          <a:cs typeface="Verdana"/>
                          <a:sym typeface="Verdana"/>
                        </a:rPr>
                        <a:t>con</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can</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61950" rtl="0" algn="r">
                        <a:lnSpc>
                          <a:spcPct val="100000"/>
                        </a:lnSpc>
                        <a:spcBef>
                          <a:spcPts val="0"/>
                        </a:spcBef>
                        <a:spcAft>
                          <a:spcPts val="0"/>
                        </a:spcAft>
                        <a:buNone/>
                      </a:pPr>
                      <a:r>
                        <a:rPr lang="en-US" sz="2800" u="none" cap="none" strike="noStrike">
                          <a:latin typeface="Verdana"/>
                          <a:ea typeface="Verdana"/>
                          <a:cs typeface="Verdana"/>
                          <a:sym typeface="Verdana"/>
                        </a:rPr>
                        <a:t>cap</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cot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cop</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cap</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82270" marR="0" rtl="0" algn="l">
                        <a:lnSpc>
                          <a:spcPct val="100000"/>
                        </a:lnSpc>
                        <a:spcBef>
                          <a:spcPts val="0"/>
                        </a:spcBef>
                        <a:spcAft>
                          <a:spcPts val="0"/>
                        </a:spcAft>
                        <a:buNone/>
                      </a:pPr>
                      <a:r>
                        <a:rPr lang="en-US" sz="2800" u="none" cap="none" strike="noStrike">
                          <a:latin typeface="Verdana"/>
                          <a:ea typeface="Verdana"/>
                          <a:cs typeface="Verdana"/>
                          <a:sym typeface="Verdana"/>
                        </a:rPr>
                        <a:t>can</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cod</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66395" rtl="0" algn="r">
                        <a:lnSpc>
                          <a:spcPct val="100000"/>
                        </a:lnSpc>
                        <a:spcBef>
                          <a:spcPts val="0"/>
                        </a:spcBef>
                        <a:spcAft>
                          <a:spcPts val="0"/>
                        </a:spcAft>
                        <a:buNone/>
                      </a:pPr>
                      <a:r>
                        <a:rPr lang="en-US" sz="2800" u="none" cap="none" strike="noStrike">
                          <a:latin typeface="Verdana"/>
                          <a:ea typeface="Verdana"/>
                          <a:cs typeface="Verdana"/>
                          <a:sym typeface="Verdana"/>
                        </a:rPr>
                        <a:t>cop</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68" name="Google Shape;68;p9"/>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pic>
        <p:nvPicPr>
          <p:cNvPr id="69" name="Google Shape;69;p9"/>
          <p:cNvPicPr preferRelativeResize="0"/>
          <p:nvPr/>
        </p:nvPicPr>
        <p:blipFill rotWithShape="1">
          <a:blip r:embed="rId3">
            <a:alphaModFix/>
          </a:blip>
          <a:srcRect b="0" l="0" r="0" t="0"/>
          <a:stretch/>
        </p:blipFill>
        <p:spPr>
          <a:xfrm>
            <a:off x="425277" y="999082"/>
            <a:ext cx="1083170" cy="1011739"/>
          </a:xfrm>
          <a:prstGeom prst="rect">
            <a:avLst/>
          </a:prstGeom>
          <a:noFill/>
          <a:ln>
            <a:noFill/>
          </a:ln>
        </p:spPr>
      </p:pic>
      <p:pic>
        <p:nvPicPr>
          <p:cNvPr id="70" name="Google Shape;70;p9"/>
          <p:cNvPicPr preferRelativeResize="0"/>
          <p:nvPr/>
        </p:nvPicPr>
        <p:blipFill rotWithShape="1">
          <a:blip r:embed="rId4">
            <a:alphaModFix/>
          </a:blip>
          <a:srcRect b="0" l="0" r="0" t="0"/>
          <a:stretch/>
        </p:blipFill>
        <p:spPr>
          <a:xfrm>
            <a:off x="1885334" y="999082"/>
            <a:ext cx="1011630" cy="1011739"/>
          </a:xfrm>
          <a:prstGeom prst="rect">
            <a:avLst/>
          </a:prstGeom>
          <a:noFill/>
          <a:ln>
            <a:noFill/>
          </a:ln>
        </p:spPr>
      </p:pic>
      <p:pic>
        <p:nvPicPr>
          <p:cNvPr id="71" name="Google Shape;71;p9"/>
          <p:cNvPicPr preferRelativeResize="0"/>
          <p:nvPr/>
        </p:nvPicPr>
        <p:blipFill rotWithShape="1">
          <a:blip r:embed="rId5">
            <a:alphaModFix/>
          </a:blip>
          <a:srcRect b="0" l="0" r="0" t="0"/>
          <a:stretch/>
        </p:blipFill>
        <p:spPr>
          <a:xfrm>
            <a:off x="3330285" y="948254"/>
            <a:ext cx="1083171" cy="1091707"/>
          </a:xfrm>
          <a:prstGeom prst="rect">
            <a:avLst/>
          </a:prstGeom>
          <a:noFill/>
          <a:ln>
            <a:noFill/>
          </a:ln>
        </p:spPr>
      </p:pic>
      <p:pic>
        <p:nvPicPr>
          <p:cNvPr id="72" name="Google Shape;72;p9"/>
          <p:cNvPicPr preferRelativeResize="0"/>
          <p:nvPr/>
        </p:nvPicPr>
        <p:blipFill rotWithShape="1">
          <a:blip r:embed="rId6">
            <a:alphaModFix/>
          </a:blip>
          <a:srcRect b="0" l="0" r="0" t="0"/>
          <a:stretch/>
        </p:blipFill>
        <p:spPr>
          <a:xfrm>
            <a:off x="4722562" y="948254"/>
            <a:ext cx="1083171" cy="1091707"/>
          </a:xfrm>
          <a:prstGeom prst="rect">
            <a:avLst/>
          </a:prstGeom>
          <a:noFill/>
          <a:ln>
            <a:noFill/>
          </a:ln>
        </p:spPr>
      </p:pic>
      <p:pic>
        <p:nvPicPr>
          <p:cNvPr id="73" name="Google Shape;73;p9"/>
          <p:cNvPicPr preferRelativeResize="0"/>
          <p:nvPr/>
        </p:nvPicPr>
        <p:blipFill rotWithShape="1">
          <a:blip r:embed="rId7">
            <a:alphaModFix/>
          </a:blip>
          <a:srcRect b="0" l="0" r="0" t="0"/>
          <a:stretch/>
        </p:blipFill>
        <p:spPr>
          <a:xfrm>
            <a:off x="7633789" y="974168"/>
            <a:ext cx="1083171" cy="1011740"/>
          </a:xfrm>
          <a:prstGeom prst="rect">
            <a:avLst/>
          </a:prstGeom>
          <a:noFill/>
          <a:ln>
            <a:noFill/>
          </a:ln>
        </p:spPr>
      </p:pic>
      <p:pic>
        <p:nvPicPr>
          <p:cNvPr id="74" name="Google Shape;74;p9"/>
          <p:cNvPicPr preferRelativeResize="0"/>
          <p:nvPr/>
        </p:nvPicPr>
        <p:blipFill rotWithShape="1">
          <a:blip r:embed="rId8">
            <a:alphaModFix/>
          </a:blip>
          <a:srcRect b="0" l="0" r="0" t="0"/>
          <a:stretch/>
        </p:blipFill>
        <p:spPr>
          <a:xfrm>
            <a:off x="6248233" y="975498"/>
            <a:ext cx="1083172" cy="1011739"/>
          </a:xfrm>
          <a:prstGeom prst="rect">
            <a:avLst/>
          </a:prstGeom>
          <a:noFill/>
          <a:ln>
            <a:noFill/>
          </a:ln>
        </p:spPr>
      </p:pic>
      <p:sp>
        <p:nvSpPr>
          <p:cNvPr id="75" name="Google Shape;75;p9"/>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7" name="Shape 437"/>
        <p:cNvGrpSpPr/>
        <p:nvPr/>
      </p:nvGrpSpPr>
      <p:grpSpPr>
        <a:xfrm>
          <a:off x="0" y="0"/>
          <a:ext cx="0" cy="0"/>
          <a:chOff x="0" y="0"/>
          <a:chExt cx="0" cy="0"/>
        </a:xfrm>
      </p:grpSpPr>
      <p:sp>
        <p:nvSpPr>
          <p:cNvPr id="438" name="Google Shape;438;p36"/>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439" name="Google Shape;439;p36"/>
          <p:cNvSpPr txBox="1"/>
          <p:nvPr/>
        </p:nvSpPr>
        <p:spPr>
          <a:xfrm>
            <a:off x="3087442" y="543051"/>
            <a:ext cx="301371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35b: nasalized a review</a:t>
            </a:r>
            <a:endParaRPr sz="1600">
              <a:latin typeface="Verdana"/>
              <a:ea typeface="Verdana"/>
              <a:cs typeface="Verdana"/>
              <a:sym typeface="Verdana"/>
            </a:endParaRPr>
          </a:p>
        </p:txBody>
      </p:sp>
      <p:graphicFrame>
        <p:nvGraphicFramePr>
          <p:cNvPr id="440" name="Google Shape;440;p36"/>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am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63220" rtl="0" algn="r">
                        <a:lnSpc>
                          <a:spcPct val="100000"/>
                        </a:lnSpc>
                        <a:spcBef>
                          <a:spcPts val="0"/>
                        </a:spcBef>
                        <a:spcAft>
                          <a:spcPts val="0"/>
                        </a:spcAft>
                        <a:buNone/>
                      </a:pPr>
                      <a:r>
                        <a:rPr lang="en-US" sz="2600" u="none" cap="none" strike="noStrike">
                          <a:latin typeface="Verdana"/>
                          <a:ea typeface="Verdana"/>
                          <a:cs typeface="Verdana"/>
                          <a:sym typeface="Verdana"/>
                        </a:rPr>
                        <a:t>yam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an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58775" marR="0" rtl="0" algn="l">
                        <a:lnSpc>
                          <a:spcPct val="100000"/>
                        </a:lnSpc>
                        <a:spcBef>
                          <a:spcPts val="0"/>
                        </a:spcBef>
                        <a:spcAft>
                          <a:spcPts val="0"/>
                        </a:spcAft>
                        <a:buNone/>
                      </a:pPr>
                      <a:r>
                        <a:rPr lang="en-US" sz="2600" u="none" cap="none" strike="noStrike">
                          <a:latin typeface="Verdana"/>
                          <a:ea typeface="Verdana"/>
                          <a:cs typeface="Verdana"/>
                          <a:sym typeface="Verdana"/>
                        </a:rPr>
                        <a:t>ham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92430" rtl="0" algn="r">
                        <a:lnSpc>
                          <a:spcPct val="100000"/>
                        </a:lnSpc>
                        <a:spcBef>
                          <a:spcPts val="0"/>
                        </a:spcBef>
                        <a:spcAft>
                          <a:spcPts val="0"/>
                        </a:spcAft>
                        <a:buNone/>
                      </a:pPr>
                      <a:r>
                        <a:rPr lang="en-US" sz="2600" u="none" cap="none" strike="noStrike">
                          <a:latin typeface="Verdana"/>
                          <a:ea typeface="Verdana"/>
                          <a:cs typeface="Verdana"/>
                          <a:sym typeface="Verdana"/>
                        </a:rPr>
                        <a:t>and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fan</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93700" rtl="0" algn="r">
                        <a:lnSpc>
                          <a:spcPct val="100000"/>
                        </a:lnSpc>
                        <a:spcBef>
                          <a:spcPts val="0"/>
                        </a:spcBef>
                        <a:spcAft>
                          <a:spcPts val="0"/>
                        </a:spcAft>
                        <a:buNone/>
                      </a:pPr>
                      <a:r>
                        <a:rPr lang="en-US" sz="2600" u="none" cap="none" strike="noStrike">
                          <a:latin typeface="Verdana"/>
                          <a:ea typeface="Verdana"/>
                          <a:cs typeface="Verdana"/>
                          <a:sym typeface="Verdana"/>
                        </a:rPr>
                        <a:t>pan</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dam</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62280" marR="0" rtl="0" algn="l">
                        <a:lnSpc>
                          <a:spcPct val="100000"/>
                        </a:lnSpc>
                        <a:spcBef>
                          <a:spcPts val="0"/>
                        </a:spcBef>
                        <a:spcAft>
                          <a:spcPts val="0"/>
                        </a:spcAft>
                        <a:buNone/>
                      </a:pPr>
                      <a:r>
                        <a:rPr lang="en-US" sz="2600" u="none" cap="none" strike="noStrike">
                          <a:latin typeface="Verdana"/>
                          <a:ea typeface="Verdana"/>
                          <a:cs typeface="Verdana"/>
                          <a:sym typeface="Verdana"/>
                        </a:rPr>
                        <a:t>fan</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63550" marR="0" rtl="0" algn="l">
                        <a:lnSpc>
                          <a:spcPct val="100000"/>
                        </a:lnSpc>
                        <a:spcBef>
                          <a:spcPts val="0"/>
                        </a:spcBef>
                        <a:spcAft>
                          <a:spcPts val="0"/>
                        </a:spcAft>
                        <a:buNone/>
                      </a:pPr>
                      <a:r>
                        <a:rPr lang="en-US" sz="2600" u="none" cap="none" strike="noStrike">
                          <a:latin typeface="Verdana"/>
                          <a:ea typeface="Verdana"/>
                          <a:cs typeface="Verdana"/>
                          <a:sym typeface="Verdana"/>
                        </a:rPr>
                        <a:t>ran</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man</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58469" marR="0" rtl="0" algn="l">
                        <a:lnSpc>
                          <a:spcPct val="100000"/>
                        </a:lnSpc>
                        <a:spcBef>
                          <a:spcPts val="0"/>
                        </a:spcBef>
                        <a:spcAft>
                          <a:spcPts val="0"/>
                        </a:spcAft>
                        <a:buNone/>
                      </a:pPr>
                      <a:r>
                        <a:rPr lang="en-US" sz="2600" u="none" cap="none" strike="noStrike">
                          <a:latin typeface="Verdana"/>
                          <a:ea typeface="Verdana"/>
                          <a:cs typeface="Verdana"/>
                          <a:sym typeface="Verdana"/>
                        </a:rPr>
                        <a:t>tan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am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22275" marR="0" rtl="0" algn="l">
                        <a:lnSpc>
                          <a:spcPct val="100000"/>
                        </a:lnSpc>
                        <a:spcBef>
                          <a:spcPts val="0"/>
                        </a:spcBef>
                        <a:spcAft>
                          <a:spcPts val="0"/>
                        </a:spcAft>
                        <a:buNone/>
                      </a:pPr>
                      <a:r>
                        <a:rPr lang="en-US" sz="2600" u="none" cap="none" strike="noStrike">
                          <a:latin typeface="Verdana"/>
                          <a:ea typeface="Verdana"/>
                          <a:cs typeface="Verdana"/>
                          <a:sym typeface="Verdana"/>
                        </a:rPr>
                        <a:t>van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98780" rtl="0" algn="r">
                        <a:lnSpc>
                          <a:spcPct val="100000"/>
                        </a:lnSpc>
                        <a:spcBef>
                          <a:spcPts val="0"/>
                        </a:spcBef>
                        <a:spcAft>
                          <a:spcPts val="0"/>
                        </a:spcAft>
                        <a:buNone/>
                      </a:pPr>
                      <a:r>
                        <a:rPr lang="en-US" sz="2600" u="none" cap="none" strike="noStrike">
                          <a:latin typeface="Verdana"/>
                          <a:ea typeface="Verdana"/>
                          <a:cs typeface="Verdana"/>
                          <a:sym typeface="Verdana"/>
                        </a:rPr>
                        <a:t>can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ham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van</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26719" marR="0" rtl="0" algn="l">
                        <a:lnSpc>
                          <a:spcPct val="100000"/>
                        </a:lnSpc>
                        <a:spcBef>
                          <a:spcPts val="0"/>
                        </a:spcBef>
                        <a:spcAft>
                          <a:spcPts val="0"/>
                        </a:spcAft>
                        <a:buNone/>
                      </a:pPr>
                      <a:r>
                        <a:rPr lang="en-US" sz="2600" u="none" cap="none" strike="noStrike">
                          <a:latin typeface="Verdana"/>
                          <a:ea typeface="Verdana"/>
                          <a:cs typeface="Verdana"/>
                          <a:sym typeface="Verdana"/>
                        </a:rPr>
                        <a:t>jam</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ham</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01320" marR="0" rtl="0" algn="l">
                        <a:lnSpc>
                          <a:spcPct val="100000"/>
                        </a:lnSpc>
                        <a:spcBef>
                          <a:spcPts val="0"/>
                        </a:spcBef>
                        <a:spcAft>
                          <a:spcPts val="0"/>
                        </a:spcAft>
                        <a:buNone/>
                      </a:pPr>
                      <a:r>
                        <a:rPr lang="en-US" sz="2600" u="none" cap="none" strike="noStrike">
                          <a:latin typeface="Verdana"/>
                          <a:ea typeface="Verdana"/>
                          <a:cs typeface="Verdana"/>
                          <a:sym typeface="Verdana"/>
                        </a:rPr>
                        <a:t>ban</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63220" rtl="0" algn="r">
                        <a:lnSpc>
                          <a:spcPct val="100000"/>
                        </a:lnSpc>
                        <a:spcBef>
                          <a:spcPts val="0"/>
                        </a:spcBef>
                        <a:spcAft>
                          <a:spcPts val="0"/>
                        </a:spcAft>
                        <a:buNone/>
                      </a:pPr>
                      <a:r>
                        <a:rPr lang="en-US" sz="2600" u="none" cap="none" strike="noStrike">
                          <a:latin typeface="Verdana"/>
                          <a:ea typeface="Verdana"/>
                          <a:cs typeface="Verdana"/>
                          <a:sym typeface="Verdana"/>
                        </a:rPr>
                        <a:t>yam</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tan</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ram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69570" rtl="0" algn="r">
                        <a:lnSpc>
                          <a:spcPct val="100000"/>
                        </a:lnSpc>
                        <a:spcBef>
                          <a:spcPts val="0"/>
                        </a:spcBef>
                        <a:spcAft>
                          <a:spcPts val="0"/>
                        </a:spcAft>
                        <a:buNone/>
                      </a:pPr>
                      <a:r>
                        <a:rPr lang="en-US" sz="2600" u="none" cap="none" strike="noStrike">
                          <a:latin typeface="Verdana"/>
                          <a:ea typeface="Verdana"/>
                          <a:cs typeface="Verdana"/>
                          <a:sym typeface="Verdana"/>
                        </a:rPr>
                        <a:t>Sam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pan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59740" marR="0" rtl="0" algn="l">
                        <a:lnSpc>
                          <a:spcPct val="100000"/>
                        </a:lnSpc>
                        <a:spcBef>
                          <a:spcPts val="0"/>
                        </a:spcBef>
                        <a:spcAft>
                          <a:spcPts val="0"/>
                        </a:spcAft>
                        <a:buNone/>
                      </a:pPr>
                      <a:r>
                        <a:rPr lang="en-US" sz="2600" u="none" cap="none" strike="noStrike">
                          <a:latin typeface="Verdana"/>
                          <a:ea typeface="Verdana"/>
                          <a:cs typeface="Verdana"/>
                          <a:sym typeface="Verdana"/>
                        </a:rPr>
                        <a:t>am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63550" marR="0" rtl="0" algn="l">
                        <a:lnSpc>
                          <a:spcPct val="100000"/>
                        </a:lnSpc>
                        <a:spcBef>
                          <a:spcPts val="0"/>
                        </a:spcBef>
                        <a:spcAft>
                          <a:spcPts val="0"/>
                        </a:spcAft>
                        <a:buNone/>
                      </a:pPr>
                      <a:r>
                        <a:rPr lang="en-US" sz="2600" u="none" cap="none" strike="noStrike">
                          <a:latin typeface="Verdana"/>
                          <a:ea typeface="Verdana"/>
                          <a:cs typeface="Verdana"/>
                          <a:sym typeface="Verdana"/>
                        </a:rPr>
                        <a:t>ran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and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54965" rtl="0" algn="r">
                        <a:lnSpc>
                          <a:spcPct val="100000"/>
                        </a:lnSpc>
                        <a:spcBef>
                          <a:spcPts val="0"/>
                        </a:spcBef>
                        <a:spcAft>
                          <a:spcPts val="0"/>
                        </a:spcAft>
                        <a:buNone/>
                      </a:pPr>
                      <a:r>
                        <a:rPr lang="en-US" sz="2600" u="none" cap="none" strike="noStrike">
                          <a:latin typeface="Verdana"/>
                          <a:ea typeface="Verdana"/>
                          <a:cs typeface="Verdana"/>
                          <a:sym typeface="Verdana"/>
                        </a:rPr>
                        <a:t>Pam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26719" marR="0" rtl="0" algn="l">
                        <a:lnSpc>
                          <a:spcPct val="100000"/>
                        </a:lnSpc>
                        <a:spcBef>
                          <a:spcPts val="0"/>
                        </a:spcBef>
                        <a:spcAft>
                          <a:spcPts val="0"/>
                        </a:spcAft>
                        <a:buNone/>
                      </a:pPr>
                      <a:r>
                        <a:rPr lang="en-US" sz="2600" u="none" cap="none" strike="noStrike">
                          <a:latin typeface="Verdana"/>
                          <a:ea typeface="Verdana"/>
                          <a:cs typeface="Verdana"/>
                          <a:sym typeface="Verdana"/>
                        </a:rPr>
                        <a:t>jam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59740" marR="0" rtl="0" algn="l">
                        <a:lnSpc>
                          <a:spcPct val="100000"/>
                        </a:lnSpc>
                        <a:spcBef>
                          <a:spcPts val="0"/>
                        </a:spcBef>
                        <a:spcAft>
                          <a:spcPts val="0"/>
                        </a:spcAft>
                        <a:buNone/>
                      </a:pPr>
                      <a:r>
                        <a:rPr lang="en-US" sz="2600" u="none" cap="none" strike="noStrike">
                          <a:latin typeface="Verdana"/>
                          <a:ea typeface="Verdana"/>
                          <a:cs typeface="Verdana"/>
                          <a:sym typeface="Verdana"/>
                        </a:rPr>
                        <a:t>am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an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441" name="Google Shape;441;p36"/>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442" name="Google Shape;442;p36"/>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443" name="Google Shape;443;p36"/>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444" name="Google Shape;444;p36"/>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445" name="Google Shape;445;p36"/>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446" name="Google Shape;446;p36"/>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447" name="Google Shape;447;p36"/>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1" name="Shape 451"/>
        <p:cNvGrpSpPr/>
        <p:nvPr/>
      </p:nvGrpSpPr>
      <p:grpSpPr>
        <a:xfrm>
          <a:off x="0" y="0"/>
          <a:ext cx="0" cy="0"/>
          <a:chOff x="0" y="0"/>
          <a:chExt cx="0" cy="0"/>
        </a:xfrm>
      </p:grpSpPr>
      <p:sp>
        <p:nvSpPr>
          <p:cNvPr id="452" name="Google Shape;452;p37"/>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453" name="Google Shape;453;p37"/>
          <p:cNvSpPr txBox="1"/>
          <p:nvPr/>
        </p:nvSpPr>
        <p:spPr>
          <a:xfrm>
            <a:off x="2761211" y="543051"/>
            <a:ext cx="366712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35c: short a advanced review</a:t>
            </a:r>
            <a:endParaRPr sz="1600">
              <a:latin typeface="Verdana"/>
              <a:ea typeface="Verdana"/>
              <a:cs typeface="Verdana"/>
              <a:sym typeface="Verdana"/>
            </a:endParaRPr>
          </a:p>
        </p:txBody>
      </p:sp>
      <p:graphicFrame>
        <p:nvGraphicFramePr>
          <p:cNvPr id="454" name="Google Shape;454;p37"/>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fast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glad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ask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flat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cram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80670" rtl="0" algn="r">
                        <a:lnSpc>
                          <a:spcPct val="100000"/>
                        </a:lnSpc>
                        <a:spcBef>
                          <a:spcPts val="0"/>
                        </a:spcBef>
                        <a:spcAft>
                          <a:spcPts val="0"/>
                        </a:spcAft>
                        <a:buNone/>
                      </a:pPr>
                      <a:r>
                        <a:rPr lang="en-US" sz="2600" u="none" cap="none" strike="noStrike">
                          <a:latin typeface="Verdana"/>
                          <a:ea typeface="Verdana"/>
                          <a:cs typeface="Verdana"/>
                          <a:sym typeface="Verdana"/>
                        </a:rPr>
                        <a:t>scam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grab</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drag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scan</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scab</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slap</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11150" rtl="0" algn="r">
                        <a:lnSpc>
                          <a:spcPct val="100000"/>
                        </a:lnSpc>
                        <a:spcBef>
                          <a:spcPts val="0"/>
                        </a:spcBef>
                        <a:spcAft>
                          <a:spcPts val="0"/>
                        </a:spcAft>
                        <a:buNone/>
                      </a:pPr>
                      <a:r>
                        <a:rPr lang="en-US" sz="2600" u="none" cap="none" strike="noStrike">
                          <a:latin typeface="Verdana"/>
                          <a:ea typeface="Verdana"/>
                          <a:cs typeface="Verdana"/>
                          <a:sym typeface="Verdana"/>
                        </a:rPr>
                        <a:t>clam</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crab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snag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brag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mask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cast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82270" marR="0" rtl="0" algn="l">
                        <a:lnSpc>
                          <a:spcPct val="100000"/>
                        </a:lnSpc>
                        <a:spcBef>
                          <a:spcPts val="0"/>
                        </a:spcBef>
                        <a:spcAft>
                          <a:spcPts val="0"/>
                        </a:spcAft>
                        <a:buNone/>
                      </a:pPr>
                      <a:r>
                        <a:rPr lang="en-US" sz="2600" u="none" cap="none" strike="noStrike">
                          <a:latin typeface="Verdana"/>
                          <a:ea typeface="Verdana"/>
                          <a:cs typeface="Verdana"/>
                          <a:sym typeface="Verdana"/>
                        </a:rPr>
                        <a:t>past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band</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slam</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camp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pact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task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17194" marR="0" rtl="0" algn="l">
                        <a:lnSpc>
                          <a:spcPct val="100000"/>
                        </a:lnSpc>
                        <a:spcBef>
                          <a:spcPts val="0"/>
                        </a:spcBef>
                        <a:spcAft>
                          <a:spcPts val="0"/>
                        </a:spcAft>
                        <a:buNone/>
                      </a:pPr>
                      <a:r>
                        <a:rPr lang="en-US" sz="2600" u="none" cap="none" strike="noStrike">
                          <a:latin typeface="Verdana"/>
                          <a:ea typeface="Verdana"/>
                          <a:cs typeface="Verdana"/>
                          <a:sym typeface="Verdana"/>
                        </a:rPr>
                        <a:t>flap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clap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blab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mast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rasp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raft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03225" marR="0" rtl="0" algn="l">
                        <a:lnSpc>
                          <a:spcPct val="100000"/>
                        </a:lnSpc>
                        <a:spcBef>
                          <a:spcPts val="0"/>
                        </a:spcBef>
                        <a:spcAft>
                          <a:spcPts val="0"/>
                        </a:spcAft>
                        <a:buNone/>
                      </a:pPr>
                      <a:r>
                        <a:rPr lang="en-US" sz="2600" u="none" cap="none" strike="noStrike">
                          <a:latin typeface="Verdana"/>
                          <a:ea typeface="Verdana"/>
                          <a:cs typeface="Verdana"/>
                          <a:sym typeface="Verdana"/>
                        </a:rPr>
                        <a:t>vast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slab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last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damp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sand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flag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36550" rtl="0" algn="r">
                        <a:lnSpc>
                          <a:spcPct val="100000"/>
                        </a:lnSpc>
                        <a:spcBef>
                          <a:spcPts val="0"/>
                        </a:spcBef>
                        <a:spcAft>
                          <a:spcPts val="0"/>
                        </a:spcAft>
                        <a:buNone/>
                      </a:pPr>
                      <a:r>
                        <a:rPr lang="en-US" sz="2600" u="none" cap="none" strike="noStrike">
                          <a:latin typeface="Verdana"/>
                          <a:ea typeface="Verdana"/>
                          <a:cs typeface="Verdana"/>
                          <a:sym typeface="Verdana"/>
                        </a:rPr>
                        <a:t>pant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455" name="Google Shape;455;p37"/>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456" name="Google Shape;456;p37"/>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457" name="Google Shape;457;p37"/>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458" name="Google Shape;458;p37"/>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459" name="Google Shape;459;p37"/>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460" name="Google Shape;460;p37"/>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461" name="Google Shape;461;p37"/>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5" name="Shape 465"/>
        <p:cNvGrpSpPr/>
        <p:nvPr/>
      </p:nvGrpSpPr>
      <p:grpSpPr>
        <a:xfrm>
          <a:off x="0" y="0"/>
          <a:ext cx="0" cy="0"/>
          <a:chOff x="0" y="0"/>
          <a:chExt cx="0" cy="0"/>
        </a:xfrm>
      </p:grpSpPr>
      <p:sp>
        <p:nvSpPr>
          <p:cNvPr id="466" name="Google Shape;466;p38"/>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467" name="Google Shape;467;p38"/>
          <p:cNvSpPr txBox="1"/>
          <p:nvPr/>
        </p:nvSpPr>
        <p:spPr>
          <a:xfrm>
            <a:off x="3362080" y="543051"/>
            <a:ext cx="246443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36a: short i review</a:t>
            </a:r>
            <a:endParaRPr sz="1600">
              <a:latin typeface="Verdana"/>
              <a:ea typeface="Verdana"/>
              <a:cs typeface="Verdana"/>
              <a:sym typeface="Verdana"/>
            </a:endParaRPr>
          </a:p>
        </p:txBody>
      </p:sp>
      <p:graphicFrame>
        <p:nvGraphicFramePr>
          <p:cNvPr id="468" name="Google Shape;468;p38"/>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sit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fix</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is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hid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bin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in</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hip</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None/>
                      </a:pPr>
                      <a:r>
                        <a:rPr lang="en-US" sz="2600" u="none" cap="none" strike="noStrike">
                          <a:latin typeface="Verdana"/>
                          <a:ea typeface="Verdana"/>
                          <a:cs typeface="Verdana"/>
                          <a:sym typeface="Verdana"/>
                        </a:rPr>
                        <a:t>it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did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if</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its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kit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big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hit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418465" rtl="0" algn="r">
                        <a:lnSpc>
                          <a:spcPct val="100000"/>
                        </a:lnSpc>
                        <a:spcBef>
                          <a:spcPts val="0"/>
                        </a:spcBef>
                        <a:spcAft>
                          <a:spcPts val="0"/>
                        </a:spcAft>
                        <a:buNone/>
                      </a:pPr>
                      <a:r>
                        <a:rPr lang="en-US" sz="2600" u="none" cap="none" strike="noStrike">
                          <a:latin typeface="Verdana"/>
                          <a:ea typeface="Verdana"/>
                          <a:cs typeface="Verdana"/>
                          <a:sym typeface="Verdana"/>
                        </a:rPr>
                        <a:t>dim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him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1270" marR="0" rtl="0" algn="ctr">
                        <a:lnSpc>
                          <a:spcPct val="100000"/>
                        </a:lnSpc>
                        <a:spcBef>
                          <a:spcPts val="0"/>
                        </a:spcBef>
                        <a:spcAft>
                          <a:spcPts val="0"/>
                        </a:spcAft>
                        <a:buNone/>
                      </a:pPr>
                      <a:r>
                        <a:rPr lang="en-US" sz="2600" u="none" cap="none" strike="noStrike">
                          <a:latin typeface="Verdana"/>
                          <a:ea typeface="Verdana"/>
                          <a:cs typeface="Verdana"/>
                          <a:sym typeface="Verdana"/>
                        </a:rPr>
                        <a:t>lid</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his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kid</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gig</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jig</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None/>
                      </a:pPr>
                      <a:r>
                        <a:rPr lang="en-US" sz="2600" u="none" cap="none" strike="noStrike">
                          <a:latin typeface="Verdana"/>
                          <a:ea typeface="Verdana"/>
                          <a:cs typeface="Verdana"/>
                          <a:sym typeface="Verdana"/>
                        </a:rPr>
                        <a:t>lit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bit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quit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dig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452755" rtl="0" algn="r">
                        <a:lnSpc>
                          <a:spcPct val="100000"/>
                        </a:lnSpc>
                        <a:spcBef>
                          <a:spcPts val="0"/>
                        </a:spcBef>
                        <a:spcAft>
                          <a:spcPts val="0"/>
                        </a:spcAft>
                        <a:buNone/>
                      </a:pPr>
                      <a:r>
                        <a:rPr lang="en-US" sz="2600" u="none" cap="none" strike="noStrike">
                          <a:latin typeface="Verdana"/>
                          <a:ea typeface="Verdana"/>
                          <a:cs typeface="Verdana"/>
                          <a:sym typeface="Verdana"/>
                        </a:rPr>
                        <a:t>mix</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quiz</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lip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68630" marR="0" rtl="0" algn="l">
                        <a:lnSpc>
                          <a:spcPct val="100000"/>
                        </a:lnSpc>
                        <a:spcBef>
                          <a:spcPts val="0"/>
                        </a:spcBef>
                        <a:spcAft>
                          <a:spcPts val="0"/>
                        </a:spcAft>
                        <a:buNone/>
                      </a:pPr>
                      <a:r>
                        <a:rPr lang="en-US" sz="2600" u="none" cap="none" strike="noStrike">
                          <a:latin typeface="Verdana"/>
                          <a:ea typeface="Verdana"/>
                          <a:cs typeface="Verdana"/>
                          <a:sym typeface="Verdana"/>
                        </a:rPr>
                        <a:t>dip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pit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469" name="Google Shape;469;p38"/>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470" name="Google Shape;470;p38"/>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471" name="Google Shape;471;p38"/>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472" name="Google Shape;472;p38"/>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473" name="Google Shape;473;p38"/>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474" name="Google Shape;474;p38"/>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475" name="Google Shape;475;p38"/>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9" name="Shape 479"/>
        <p:cNvGrpSpPr/>
        <p:nvPr/>
      </p:nvGrpSpPr>
      <p:grpSpPr>
        <a:xfrm>
          <a:off x="0" y="0"/>
          <a:ext cx="0" cy="0"/>
          <a:chOff x="0" y="0"/>
          <a:chExt cx="0" cy="0"/>
        </a:xfrm>
      </p:grpSpPr>
      <p:sp>
        <p:nvSpPr>
          <p:cNvPr id="480" name="Google Shape;480;p39"/>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481" name="Google Shape;481;p39"/>
          <p:cNvSpPr txBox="1"/>
          <p:nvPr/>
        </p:nvSpPr>
        <p:spPr>
          <a:xfrm>
            <a:off x="2806454" y="543051"/>
            <a:ext cx="357632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36b: short i advanced review</a:t>
            </a:r>
            <a:endParaRPr sz="1600">
              <a:latin typeface="Verdana"/>
              <a:ea typeface="Verdana"/>
              <a:cs typeface="Verdana"/>
              <a:sym typeface="Verdana"/>
            </a:endParaRPr>
          </a:p>
        </p:txBody>
      </p:sp>
      <p:graphicFrame>
        <p:nvGraphicFramePr>
          <p:cNvPr id="482" name="Google Shape;482;p39"/>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blip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flip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skid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brim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prim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grim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clip</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slip</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grid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swig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slim</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skip</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disk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drip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swim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slit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gift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skid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grit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fist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lift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grin</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squid</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hint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lint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slid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spit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limp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tilt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snip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mint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grip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risk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sift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skin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wind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483" name="Google Shape;483;p39"/>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484" name="Google Shape;484;p39"/>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485" name="Google Shape;485;p39"/>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486" name="Google Shape;486;p39"/>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487" name="Google Shape;487;p39"/>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488" name="Google Shape;488;p39"/>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489" name="Google Shape;489;p39"/>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3" name="Shape 493"/>
        <p:cNvGrpSpPr/>
        <p:nvPr/>
      </p:nvGrpSpPr>
      <p:grpSpPr>
        <a:xfrm>
          <a:off x="0" y="0"/>
          <a:ext cx="0" cy="0"/>
          <a:chOff x="0" y="0"/>
          <a:chExt cx="0" cy="0"/>
        </a:xfrm>
      </p:grpSpPr>
      <p:sp>
        <p:nvSpPr>
          <p:cNvPr id="494" name="Google Shape;494;p40"/>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495" name="Google Shape;495;p40"/>
          <p:cNvSpPr txBox="1"/>
          <p:nvPr/>
        </p:nvSpPr>
        <p:spPr>
          <a:xfrm>
            <a:off x="3316042" y="543051"/>
            <a:ext cx="255651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37a: short o review</a:t>
            </a:r>
            <a:endParaRPr sz="1600">
              <a:latin typeface="Verdana"/>
              <a:ea typeface="Verdana"/>
              <a:cs typeface="Verdana"/>
              <a:sym typeface="Verdana"/>
            </a:endParaRPr>
          </a:p>
        </p:txBody>
      </p:sp>
      <p:graphicFrame>
        <p:nvGraphicFramePr>
          <p:cNvPr id="496" name="Google Shape;496;p40"/>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bop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not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cod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dog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got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on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jog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dot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bog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log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fog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62915" marR="0" rtl="0" algn="l">
                        <a:lnSpc>
                          <a:spcPct val="100000"/>
                        </a:lnSpc>
                        <a:spcBef>
                          <a:spcPts val="0"/>
                        </a:spcBef>
                        <a:spcAft>
                          <a:spcPts val="0"/>
                        </a:spcAft>
                        <a:buNone/>
                      </a:pPr>
                      <a:r>
                        <a:rPr lang="en-US" sz="2600" u="none" cap="none" strike="noStrike">
                          <a:latin typeface="Verdana"/>
                          <a:ea typeface="Verdana"/>
                          <a:cs typeface="Verdana"/>
                          <a:sym typeface="Verdana"/>
                        </a:rPr>
                        <a:t>hot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job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lop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gob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mom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cop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98145" rtl="0" algn="r">
                        <a:lnSpc>
                          <a:spcPct val="100000"/>
                        </a:lnSpc>
                        <a:spcBef>
                          <a:spcPts val="0"/>
                        </a:spcBef>
                        <a:spcAft>
                          <a:spcPts val="0"/>
                        </a:spcAft>
                        <a:buNone/>
                      </a:pPr>
                      <a:r>
                        <a:rPr lang="en-US" sz="2600" u="none" cap="none" strike="noStrike">
                          <a:latin typeface="Verdana"/>
                          <a:ea typeface="Verdana"/>
                          <a:cs typeface="Verdana"/>
                          <a:sym typeface="Verdana"/>
                        </a:rPr>
                        <a:t>hop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cot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lot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mop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fox</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nod</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27355" marR="0" rtl="0" algn="l">
                        <a:lnSpc>
                          <a:spcPct val="100000"/>
                        </a:lnSpc>
                        <a:spcBef>
                          <a:spcPts val="0"/>
                        </a:spcBef>
                        <a:spcAft>
                          <a:spcPts val="0"/>
                        </a:spcAft>
                        <a:buNone/>
                      </a:pPr>
                      <a:r>
                        <a:rPr lang="en-US" sz="2600" u="none" cap="none" strike="noStrike">
                          <a:latin typeface="Verdana"/>
                          <a:ea typeface="Verdana"/>
                          <a:cs typeface="Verdana"/>
                          <a:sym typeface="Verdana"/>
                        </a:rPr>
                        <a:t>box</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jot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pod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top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cob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rod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86080" rtl="0" algn="r">
                        <a:lnSpc>
                          <a:spcPct val="100000"/>
                        </a:lnSpc>
                        <a:spcBef>
                          <a:spcPts val="0"/>
                        </a:spcBef>
                        <a:spcAft>
                          <a:spcPts val="0"/>
                        </a:spcAft>
                        <a:buNone/>
                      </a:pPr>
                      <a:r>
                        <a:rPr lang="en-US" sz="2600" u="none" cap="none" strike="noStrike">
                          <a:latin typeface="Verdana"/>
                          <a:ea typeface="Verdana"/>
                          <a:cs typeface="Verdana"/>
                          <a:sym typeface="Verdana"/>
                        </a:rPr>
                        <a:t>pop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rot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sob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sod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tot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fog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62915" marR="0" rtl="0" algn="l">
                        <a:lnSpc>
                          <a:spcPct val="100000"/>
                        </a:lnSpc>
                        <a:spcBef>
                          <a:spcPts val="0"/>
                        </a:spcBef>
                        <a:spcAft>
                          <a:spcPts val="0"/>
                        </a:spcAft>
                        <a:buNone/>
                      </a:pPr>
                      <a:r>
                        <a:rPr lang="en-US" sz="2600" u="none" cap="none" strike="noStrike">
                          <a:latin typeface="Verdana"/>
                          <a:ea typeface="Verdana"/>
                          <a:cs typeface="Verdana"/>
                          <a:sym typeface="Verdana"/>
                        </a:rPr>
                        <a:t>hot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497" name="Google Shape;497;p40"/>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498" name="Google Shape;498;p40"/>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499" name="Google Shape;499;p40"/>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500" name="Google Shape;500;p40"/>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501" name="Google Shape;501;p40"/>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502" name="Google Shape;502;p40"/>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503" name="Google Shape;503;p40"/>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7" name="Shape 507"/>
        <p:cNvGrpSpPr/>
        <p:nvPr/>
      </p:nvGrpSpPr>
      <p:grpSpPr>
        <a:xfrm>
          <a:off x="0" y="0"/>
          <a:ext cx="0" cy="0"/>
          <a:chOff x="0" y="0"/>
          <a:chExt cx="0" cy="0"/>
        </a:xfrm>
      </p:grpSpPr>
      <p:sp>
        <p:nvSpPr>
          <p:cNvPr id="508" name="Google Shape;508;p41"/>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509" name="Google Shape;509;p41"/>
          <p:cNvSpPr txBox="1"/>
          <p:nvPr/>
        </p:nvSpPr>
        <p:spPr>
          <a:xfrm>
            <a:off x="2760417" y="543051"/>
            <a:ext cx="366839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37b: short o advanced review</a:t>
            </a:r>
            <a:endParaRPr sz="1600">
              <a:latin typeface="Verdana"/>
              <a:ea typeface="Verdana"/>
              <a:cs typeface="Verdana"/>
              <a:sym typeface="Verdana"/>
            </a:endParaRPr>
          </a:p>
        </p:txBody>
      </p:sp>
      <p:graphicFrame>
        <p:nvGraphicFramePr>
          <p:cNvPr id="510" name="Google Shape;510;p41"/>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stop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trot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clot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bond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fond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glob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loft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prod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pond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spot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slob</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clog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frog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hogs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blot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dogs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plot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soft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moms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logs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slot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cost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hops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flop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crop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lost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mops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tops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drop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snot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blob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sobs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plop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smog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nods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pots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511" name="Google Shape;511;p41"/>
          <p:cNvPicPr preferRelativeResize="0"/>
          <p:nvPr/>
        </p:nvPicPr>
        <p:blipFill rotWithShape="1">
          <a:blip r:embed="rId3">
            <a:alphaModFix/>
          </a:blip>
          <a:srcRect b="0" l="0" r="0" t="0"/>
          <a:stretch/>
        </p:blipFill>
        <p:spPr>
          <a:xfrm>
            <a:off x="441746" y="992549"/>
            <a:ext cx="1083170" cy="1011739"/>
          </a:xfrm>
          <a:prstGeom prst="rect">
            <a:avLst/>
          </a:prstGeom>
          <a:noFill/>
          <a:ln>
            <a:noFill/>
          </a:ln>
        </p:spPr>
      </p:pic>
      <p:pic>
        <p:nvPicPr>
          <p:cNvPr id="512" name="Google Shape;512;p41"/>
          <p:cNvPicPr preferRelativeResize="0"/>
          <p:nvPr/>
        </p:nvPicPr>
        <p:blipFill rotWithShape="1">
          <a:blip r:embed="rId4">
            <a:alphaModFix/>
          </a:blip>
          <a:srcRect b="0" l="0" r="0" t="0"/>
          <a:stretch/>
        </p:blipFill>
        <p:spPr>
          <a:xfrm>
            <a:off x="7646789" y="992549"/>
            <a:ext cx="1083172" cy="1011739"/>
          </a:xfrm>
          <a:prstGeom prst="rect">
            <a:avLst/>
          </a:prstGeom>
          <a:noFill/>
          <a:ln>
            <a:noFill/>
          </a:ln>
        </p:spPr>
      </p:pic>
      <p:pic>
        <p:nvPicPr>
          <p:cNvPr id="513" name="Google Shape;513;p41"/>
          <p:cNvPicPr preferRelativeResize="0"/>
          <p:nvPr/>
        </p:nvPicPr>
        <p:blipFill rotWithShape="1">
          <a:blip r:embed="rId5">
            <a:alphaModFix/>
          </a:blip>
          <a:srcRect b="0" l="0" r="0" t="0"/>
          <a:stretch/>
        </p:blipFill>
        <p:spPr>
          <a:xfrm>
            <a:off x="1906116" y="992549"/>
            <a:ext cx="1011629" cy="1011739"/>
          </a:xfrm>
          <a:prstGeom prst="rect">
            <a:avLst/>
          </a:prstGeom>
          <a:noFill/>
          <a:ln>
            <a:noFill/>
          </a:ln>
        </p:spPr>
      </p:pic>
      <p:pic>
        <p:nvPicPr>
          <p:cNvPr id="514" name="Google Shape;514;p41"/>
          <p:cNvPicPr preferRelativeResize="0"/>
          <p:nvPr/>
        </p:nvPicPr>
        <p:blipFill rotWithShape="1">
          <a:blip r:embed="rId6">
            <a:alphaModFix/>
          </a:blip>
          <a:srcRect b="0" l="0" r="0" t="0"/>
          <a:stretch/>
        </p:blipFill>
        <p:spPr>
          <a:xfrm>
            <a:off x="3355380" y="951520"/>
            <a:ext cx="1083171" cy="1091707"/>
          </a:xfrm>
          <a:prstGeom prst="rect">
            <a:avLst/>
          </a:prstGeom>
          <a:noFill/>
          <a:ln>
            <a:noFill/>
          </a:ln>
        </p:spPr>
      </p:pic>
      <p:pic>
        <p:nvPicPr>
          <p:cNvPr id="515" name="Google Shape;515;p41"/>
          <p:cNvPicPr preferRelativeResize="0"/>
          <p:nvPr/>
        </p:nvPicPr>
        <p:blipFill rotWithShape="1">
          <a:blip r:embed="rId7">
            <a:alphaModFix/>
          </a:blip>
          <a:srcRect b="0" l="0" r="0" t="0"/>
          <a:stretch/>
        </p:blipFill>
        <p:spPr>
          <a:xfrm>
            <a:off x="4739031" y="951520"/>
            <a:ext cx="1083171" cy="1091707"/>
          </a:xfrm>
          <a:prstGeom prst="rect">
            <a:avLst/>
          </a:prstGeom>
          <a:noFill/>
          <a:ln>
            <a:noFill/>
          </a:ln>
        </p:spPr>
      </p:pic>
      <p:pic>
        <p:nvPicPr>
          <p:cNvPr id="516" name="Google Shape;516;p41"/>
          <p:cNvPicPr preferRelativeResize="0"/>
          <p:nvPr/>
        </p:nvPicPr>
        <p:blipFill rotWithShape="1">
          <a:blip r:embed="rId8">
            <a:alphaModFix/>
          </a:blip>
          <a:srcRect b="0" l="0" r="0" t="0"/>
          <a:stretch/>
        </p:blipFill>
        <p:spPr>
          <a:xfrm>
            <a:off x="6269015" y="992549"/>
            <a:ext cx="1083171" cy="1011739"/>
          </a:xfrm>
          <a:prstGeom prst="rect">
            <a:avLst/>
          </a:prstGeom>
          <a:noFill/>
          <a:ln>
            <a:noFill/>
          </a:ln>
        </p:spPr>
      </p:pic>
      <p:sp>
        <p:nvSpPr>
          <p:cNvPr id="517" name="Google Shape;517;p41"/>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1" name="Shape 521"/>
        <p:cNvGrpSpPr/>
        <p:nvPr/>
      </p:nvGrpSpPr>
      <p:grpSpPr>
        <a:xfrm>
          <a:off x="0" y="0"/>
          <a:ext cx="0" cy="0"/>
          <a:chOff x="0" y="0"/>
          <a:chExt cx="0" cy="0"/>
        </a:xfrm>
      </p:grpSpPr>
      <p:sp>
        <p:nvSpPr>
          <p:cNvPr id="522" name="Google Shape;522;p42"/>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523" name="Google Shape;523;p42"/>
          <p:cNvSpPr txBox="1"/>
          <p:nvPr/>
        </p:nvSpPr>
        <p:spPr>
          <a:xfrm>
            <a:off x="3320805" y="543051"/>
            <a:ext cx="254698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39a: short u review</a:t>
            </a:r>
            <a:endParaRPr sz="1600">
              <a:latin typeface="Verdana"/>
              <a:ea typeface="Verdana"/>
              <a:cs typeface="Verdana"/>
              <a:sym typeface="Verdana"/>
            </a:endParaRPr>
          </a:p>
        </p:txBody>
      </p:sp>
      <p:graphicFrame>
        <p:nvGraphicFramePr>
          <p:cNvPr id="524" name="Google Shape;524;p42"/>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393065" rtl="0" algn="r">
                        <a:lnSpc>
                          <a:spcPct val="100000"/>
                        </a:lnSpc>
                        <a:spcBef>
                          <a:spcPts val="0"/>
                        </a:spcBef>
                        <a:spcAft>
                          <a:spcPts val="0"/>
                        </a:spcAft>
                        <a:buNone/>
                      </a:pPr>
                      <a:r>
                        <a:rPr lang="en-US" sz="2600" u="none" cap="none" strike="noStrike">
                          <a:latin typeface="Verdana"/>
                          <a:ea typeface="Verdana"/>
                          <a:cs typeface="Verdana"/>
                          <a:sym typeface="Verdana"/>
                        </a:rPr>
                        <a:t>bud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us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cub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hum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up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fun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418465" rtl="0" algn="r">
                        <a:lnSpc>
                          <a:spcPct val="100000"/>
                        </a:lnSpc>
                        <a:spcBef>
                          <a:spcPts val="0"/>
                        </a:spcBef>
                        <a:spcAft>
                          <a:spcPts val="0"/>
                        </a:spcAft>
                        <a:buNone/>
                      </a:pPr>
                      <a:r>
                        <a:rPr lang="en-US" sz="2600" u="none" cap="none" strike="noStrike">
                          <a:latin typeface="Verdana"/>
                          <a:ea typeface="Verdana"/>
                          <a:cs typeface="Verdana"/>
                          <a:sym typeface="Verdana"/>
                        </a:rPr>
                        <a:t>nun</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dug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mug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hub</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lug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464819" marR="0" rtl="0" algn="l">
                        <a:lnSpc>
                          <a:spcPct val="100000"/>
                        </a:lnSpc>
                        <a:spcBef>
                          <a:spcPts val="0"/>
                        </a:spcBef>
                        <a:spcAft>
                          <a:spcPts val="0"/>
                        </a:spcAft>
                        <a:buNone/>
                      </a:pPr>
                      <a:r>
                        <a:rPr lang="en-US" sz="2600" u="none" cap="none" strike="noStrike">
                          <a:latin typeface="Verdana"/>
                          <a:ea typeface="Verdana"/>
                          <a:cs typeface="Verdana"/>
                          <a:sym typeface="Verdana"/>
                        </a:rPr>
                        <a:t>cut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run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jut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rug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mud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gum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450215" marR="0" rtl="0" algn="l">
                        <a:lnSpc>
                          <a:spcPct val="100000"/>
                        </a:lnSpc>
                        <a:spcBef>
                          <a:spcPts val="0"/>
                        </a:spcBef>
                        <a:spcAft>
                          <a:spcPts val="0"/>
                        </a:spcAft>
                        <a:buNone/>
                      </a:pPr>
                      <a:r>
                        <a:rPr lang="en-US" sz="2600" u="none" cap="none" strike="noStrike">
                          <a:latin typeface="Verdana"/>
                          <a:ea typeface="Verdana"/>
                          <a:cs typeface="Verdana"/>
                          <a:sym typeface="Verdana"/>
                        </a:rPr>
                        <a:t>sub</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nut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gut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pug</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dub</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rub</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400685" rtl="0" algn="r">
                        <a:lnSpc>
                          <a:spcPct val="100000"/>
                        </a:lnSpc>
                        <a:spcBef>
                          <a:spcPts val="0"/>
                        </a:spcBef>
                        <a:spcAft>
                          <a:spcPts val="0"/>
                        </a:spcAft>
                        <a:buNone/>
                      </a:pPr>
                      <a:r>
                        <a:rPr lang="en-US" sz="2600" u="none" cap="none" strike="noStrike">
                          <a:latin typeface="Verdana"/>
                          <a:ea typeface="Verdana"/>
                          <a:cs typeface="Verdana"/>
                          <a:sym typeface="Verdana"/>
                        </a:rPr>
                        <a:t>sum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sun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tub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tug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pup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482600" marR="0" rtl="0" algn="l">
                        <a:lnSpc>
                          <a:spcPct val="100000"/>
                        </a:lnSpc>
                        <a:spcBef>
                          <a:spcPts val="0"/>
                        </a:spcBef>
                        <a:spcAft>
                          <a:spcPts val="0"/>
                        </a:spcAft>
                        <a:buNone/>
                      </a:pPr>
                      <a:r>
                        <a:rPr lang="en-US" sz="2600" u="none" cap="none" strike="noStrike">
                          <a:latin typeface="Verdana"/>
                          <a:ea typeface="Verdana"/>
                          <a:cs typeface="Verdana"/>
                          <a:sym typeface="Verdana"/>
                        </a:rPr>
                        <a:t>jug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hut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pun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lug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525" name="Google Shape;525;p42"/>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526" name="Google Shape;526;p42"/>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527" name="Google Shape;527;p42"/>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528" name="Google Shape;528;p42"/>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529" name="Google Shape;529;p42"/>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530" name="Google Shape;530;p42"/>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531" name="Google Shape;531;p42"/>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5" name="Shape 535"/>
        <p:cNvGrpSpPr/>
        <p:nvPr/>
      </p:nvGrpSpPr>
      <p:grpSpPr>
        <a:xfrm>
          <a:off x="0" y="0"/>
          <a:ext cx="0" cy="0"/>
          <a:chOff x="0" y="0"/>
          <a:chExt cx="0" cy="0"/>
        </a:xfrm>
      </p:grpSpPr>
      <p:sp>
        <p:nvSpPr>
          <p:cNvPr id="536" name="Google Shape;536;p43"/>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537" name="Google Shape;537;p43"/>
          <p:cNvSpPr txBox="1"/>
          <p:nvPr/>
        </p:nvSpPr>
        <p:spPr>
          <a:xfrm>
            <a:off x="2765179" y="543051"/>
            <a:ext cx="365887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39b: short u advanced review</a:t>
            </a:r>
            <a:endParaRPr sz="1600">
              <a:latin typeface="Verdana"/>
              <a:ea typeface="Verdana"/>
              <a:cs typeface="Verdana"/>
              <a:sym typeface="Verdana"/>
            </a:endParaRPr>
          </a:p>
        </p:txBody>
      </p:sp>
      <p:graphicFrame>
        <p:nvGraphicFramePr>
          <p:cNvPr id="538" name="Google Shape;538;p43"/>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club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just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jump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must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stub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94970" marR="0" rtl="0" algn="l">
                        <a:lnSpc>
                          <a:spcPct val="100000"/>
                        </a:lnSpc>
                        <a:spcBef>
                          <a:spcPts val="0"/>
                        </a:spcBef>
                        <a:spcAft>
                          <a:spcPts val="0"/>
                        </a:spcAft>
                        <a:buNone/>
                      </a:pPr>
                      <a:r>
                        <a:rPr lang="en-US" sz="2600" u="none" cap="none" strike="noStrike">
                          <a:latin typeface="Verdana"/>
                          <a:ea typeface="Verdana"/>
                          <a:cs typeface="Verdana"/>
                          <a:sym typeface="Verdana"/>
                        </a:rPr>
                        <a:t>dust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stud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bunt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bump</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hump</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spud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26390" marR="0" rtl="0" algn="l">
                        <a:lnSpc>
                          <a:spcPct val="100000"/>
                        </a:lnSpc>
                        <a:spcBef>
                          <a:spcPts val="0"/>
                        </a:spcBef>
                        <a:spcAft>
                          <a:spcPts val="0"/>
                        </a:spcAft>
                        <a:buNone/>
                      </a:pPr>
                      <a:r>
                        <a:rPr lang="en-US" sz="2600" u="none" cap="none" strike="noStrike">
                          <a:latin typeface="Verdana"/>
                          <a:ea typeface="Verdana"/>
                          <a:cs typeface="Verdana"/>
                          <a:sym typeface="Verdana"/>
                        </a:rPr>
                        <a:t>plum</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slug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spun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dusk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scum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snug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58140" marR="0" rtl="0" algn="l">
                        <a:lnSpc>
                          <a:spcPct val="100000"/>
                        </a:lnSpc>
                        <a:spcBef>
                          <a:spcPts val="0"/>
                        </a:spcBef>
                        <a:spcAft>
                          <a:spcPts val="0"/>
                        </a:spcAft>
                        <a:buNone/>
                      </a:pPr>
                      <a:r>
                        <a:rPr lang="en-US" sz="2600" u="none" cap="none" strike="noStrike">
                          <a:latin typeface="Verdana"/>
                          <a:ea typeface="Verdana"/>
                          <a:cs typeface="Verdana"/>
                          <a:sym typeface="Verdana"/>
                        </a:rPr>
                        <a:t>punt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plug</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gulp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drum</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pump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gust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70205" marR="0" rtl="0" algn="l">
                        <a:lnSpc>
                          <a:spcPct val="100000"/>
                        </a:lnSpc>
                        <a:spcBef>
                          <a:spcPts val="0"/>
                        </a:spcBef>
                        <a:spcAft>
                          <a:spcPts val="0"/>
                        </a:spcAft>
                        <a:buNone/>
                      </a:pPr>
                      <a:r>
                        <a:rPr lang="en-US" sz="2600" u="none" cap="none" strike="noStrike">
                          <a:latin typeface="Verdana"/>
                          <a:ea typeface="Verdana"/>
                          <a:cs typeface="Verdana"/>
                          <a:sym typeface="Verdana"/>
                        </a:rPr>
                        <a:t>hunt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dump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bust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runt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rump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duct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297180" marR="0" rtl="0" algn="l">
                        <a:lnSpc>
                          <a:spcPct val="100000"/>
                        </a:lnSpc>
                        <a:spcBef>
                          <a:spcPts val="0"/>
                        </a:spcBef>
                        <a:spcAft>
                          <a:spcPts val="0"/>
                        </a:spcAft>
                        <a:buNone/>
                      </a:pPr>
                      <a:r>
                        <a:rPr lang="en-US" sz="2600" u="none" cap="none" strike="noStrike">
                          <a:latin typeface="Verdana"/>
                          <a:ea typeface="Verdana"/>
                          <a:cs typeface="Verdana"/>
                          <a:sym typeface="Verdana"/>
                        </a:rPr>
                        <a:t>smug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plus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rust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fund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stun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tusk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51155" marR="0" rtl="0" algn="l">
                        <a:lnSpc>
                          <a:spcPct val="100000"/>
                        </a:lnSpc>
                        <a:spcBef>
                          <a:spcPts val="0"/>
                        </a:spcBef>
                        <a:spcAft>
                          <a:spcPts val="0"/>
                        </a:spcAft>
                        <a:buNone/>
                      </a:pPr>
                      <a:r>
                        <a:rPr lang="en-US" sz="2600" u="none" cap="none" strike="noStrike">
                          <a:latin typeface="Verdana"/>
                          <a:ea typeface="Verdana"/>
                          <a:cs typeface="Verdana"/>
                          <a:sym typeface="Verdana"/>
                        </a:rPr>
                        <a:t>snug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539" name="Google Shape;539;p43"/>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540" name="Google Shape;540;p43"/>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541" name="Google Shape;541;p43"/>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542" name="Google Shape;542;p43"/>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543" name="Google Shape;543;p43"/>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544" name="Google Shape;544;p43"/>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545" name="Google Shape;545;p43"/>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9" name="Shape 549"/>
        <p:cNvGrpSpPr/>
        <p:nvPr/>
      </p:nvGrpSpPr>
      <p:grpSpPr>
        <a:xfrm>
          <a:off x="0" y="0"/>
          <a:ext cx="0" cy="0"/>
          <a:chOff x="0" y="0"/>
          <a:chExt cx="0" cy="0"/>
        </a:xfrm>
      </p:grpSpPr>
      <p:sp>
        <p:nvSpPr>
          <p:cNvPr id="550" name="Google Shape;550;p44"/>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551" name="Google Shape;551;p44"/>
          <p:cNvSpPr txBox="1"/>
          <p:nvPr/>
        </p:nvSpPr>
        <p:spPr>
          <a:xfrm>
            <a:off x="3316836" y="543051"/>
            <a:ext cx="255524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40a: short e review</a:t>
            </a:r>
            <a:endParaRPr sz="1600">
              <a:latin typeface="Verdana"/>
              <a:ea typeface="Verdana"/>
              <a:cs typeface="Verdana"/>
              <a:sym typeface="Verdana"/>
            </a:endParaRPr>
          </a:p>
        </p:txBody>
      </p:sp>
      <p:graphicFrame>
        <p:nvGraphicFramePr>
          <p:cNvPr id="552" name="Google Shape;552;p44"/>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get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hen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led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leg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88620" rtl="0" algn="r">
                        <a:lnSpc>
                          <a:spcPct val="100000"/>
                        </a:lnSpc>
                        <a:spcBef>
                          <a:spcPts val="0"/>
                        </a:spcBef>
                        <a:spcAft>
                          <a:spcPts val="0"/>
                        </a:spcAft>
                        <a:buNone/>
                      </a:pPr>
                      <a:r>
                        <a:rPr lang="en-US" sz="2600" u="none" cap="none" strike="noStrike">
                          <a:latin typeface="Verdana"/>
                          <a:ea typeface="Verdana"/>
                          <a:cs typeface="Verdana"/>
                          <a:sym typeface="Verdana"/>
                        </a:rPr>
                        <a:t>beg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men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bed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net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set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red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456565" rtl="0" algn="r">
                        <a:lnSpc>
                          <a:spcPct val="100000"/>
                        </a:lnSpc>
                        <a:spcBef>
                          <a:spcPts val="0"/>
                        </a:spcBef>
                        <a:spcAft>
                          <a:spcPts val="0"/>
                        </a:spcAft>
                        <a:buNone/>
                      </a:pPr>
                      <a:r>
                        <a:rPr lang="en-US" sz="2600" u="none" cap="none" strike="noStrike">
                          <a:latin typeface="Verdana"/>
                          <a:ea typeface="Verdana"/>
                          <a:cs typeface="Verdana"/>
                          <a:sym typeface="Verdana"/>
                        </a:rPr>
                        <a:t>ten</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pet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peg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yen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den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wet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let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jet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yes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met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yet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hen</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401320" rtl="0" algn="r">
                        <a:lnSpc>
                          <a:spcPct val="100000"/>
                        </a:lnSpc>
                        <a:spcBef>
                          <a:spcPts val="0"/>
                        </a:spcBef>
                        <a:spcAft>
                          <a:spcPts val="0"/>
                        </a:spcAft>
                        <a:buNone/>
                      </a:pPr>
                      <a:r>
                        <a:rPr lang="en-US" sz="2600" u="none" cap="none" strike="noStrike">
                          <a:latin typeface="Verdana"/>
                          <a:ea typeface="Verdana"/>
                          <a:cs typeface="Verdana"/>
                          <a:sym typeface="Verdana"/>
                        </a:rPr>
                        <a:t>met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pen</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get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pen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fed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bet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86080" rtl="0" algn="r">
                        <a:lnSpc>
                          <a:spcPct val="100000"/>
                        </a:lnSpc>
                        <a:spcBef>
                          <a:spcPts val="0"/>
                        </a:spcBef>
                        <a:spcAft>
                          <a:spcPts val="0"/>
                        </a:spcAft>
                        <a:buNone/>
                      </a:pPr>
                      <a:r>
                        <a:rPr lang="en-US" sz="2600" u="none" cap="none" strike="noStrike">
                          <a:latin typeface="Verdana"/>
                          <a:ea typeface="Verdana"/>
                          <a:cs typeface="Verdana"/>
                          <a:sym typeface="Verdana"/>
                        </a:rPr>
                        <a:t>bed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yet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bet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men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wed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jet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419100" rtl="0" algn="r">
                        <a:lnSpc>
                          <a:spcPct val="100000"/>
                        </a:lnSpc>
                        <a:spcBef>
                          <a:spcPts val="0"/>
                        </a:spcBef>
                        <a:spcAft>
                          <a:spcPts val="0"/>
                        </a:spcAft>
                        <a:buNone/>
                      </a:pPr>
                      <a:r>
                        <a:rPr lang="en-US" sz="2600" u="none" cap="none" strike="noStrike">
                          <a:latin typeface="Verdana"/>
                          <a:ea typeface="Verdana"/>
                          <a:cs typeface="Verdana"/>
                          <a:sym typeface="Verdana"/>
                        </a:rPr>
                        <a:t>wet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fed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553" name="Google Shape;553;p44"/>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554" name="Google Shape;554;p44"/>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555" name="Google Shape;555;p44"/>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556" name="Google Shape;556;p44"/>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557" name="Google Shape;557;p44"/>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558" name="Google Shape;558;p44"/>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559" name="Google Shape;559;p44"/>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3" name="Shape 563"/>
        <p:cNvGrpSpPr/>
        <p:nvPr/>
      </p:nvGrpSpPr>
      <p:grpSpPr>
        <a:xfrm>
          <a:off x="0" y="0"/>
          <a:ext cx="0" cy="0"/>
          <a:chOff x="0" y="0"/>
          <a:chExt cx="0" cy="0"/>
        </a:xfrm>
      </p:grpSpPr>
      <p:sp>
        <p:nvSpPr>
          <p:cNvPr id="564" name="Google Shape;564;p45"/>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565" name="Google Shape;565;p45"/>
          <p:cNvSpPr txBox="1"/>
          <p:nvPr/>
        </p:nvSpPr>
        <p:spPr>
          <a:xfrm>
            <a:off x="2761211" y="543051"/>
            <a:ext cx="366712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40b: short e advanced review</a:t>
            </a:r>
            <a:endParaRPr sz="1600">
              <a:latin typeface="Verdana"/>
              <a:ea typeface="Verdana"/>
              <a:cs typeface="Verdana"/>
              <a:sym typeface="Verdana"/>
            </a:endParaRPr>
          </a:p>
        </p:txBody>
      </p:sp>
      <p:graphicFrame>
        <p:nvGraphicFramePr>
          <p:cNvPr id="566" name="Google Shape;566;p45"/>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end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belt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sled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felt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lend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87350" marR="0" rtl="0" algn="l">
                        <a:lnSpc>
                          <a:spcPct val="100000"/>
                        </a:lnSpc>
                        <a:spcBef>
                          <a:spcPts val="0"/>
                        </a:spcBef>
                        <a:spcAft>
                          <a:spcPts val="0"/>
                        </a:spcAft>
                        <a:buNone/>
                      </a:pPr>
                      <a:r>
                        <a:rPr lang="en-US" sz="2600" u="none" cap="none" strike="noStrike">
                          <a:latin typeface="Verdana"/>
                          <a:ea typeface="Verdana"/>
                          <a:cs typeface="Verdana"/>
                          <a:sym typeface="Verdana"/>
                        </a:rPr>
                        <a:t>best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fend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pest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jest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quest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fled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14019" marR="0" rtl="0" algn="l">
                        <a:lnSpc>
                          <a:spcPct val="100000"/>
                        </a:lnSpc>
                        <a:spcBef>
                          <a:spcPts val="0"/>
                        </a:spcBef>
                        <a:spcAft>
                          <a:spcPts val="0"/>
                        </a:spcAft>
                        <a:buNone/>
                      </a:pPr>
                      <a:r>
                        <a:rPr lang="en-US" sz="2600" u="none" cap="none" strike="noStrike">
                          <a:latin typeface="Verdana"/>
                          <a:ea typeface="Verdana"/>
                          <a:cs typeface="Verdana"/>
                          <a:sym typeface="Verdana"/>
                        </a:rPr>
                        <a:t>rent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sent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nest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tend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bend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mend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08305" marR="0" rtl="0" algn="l">
                        <a:lnSpc>
                          <a:spcPct val="100000"/>
                        </a:lnSpc>
                        <a:spcBef>
                          <a:spcPts val="0"/>
                        </a:spcBef>
                        <a:spcAft>
                          <a:spcPts val="0"/>
                        </a:spcAft>
                        <a:buNone/>
                      </a:pPr>
                      <a:r>
                        <a:rPr lang="en-US" sz="2600" u="none" cap="none" strike="noStrike">
                          <a:latin typeface="Verdana"/>
                          <a:ea typeface="Verdana"/>
                          <a:cs typeface="Verdana"/>
                          <a:sym typeface="Verdana"/>
                        </a:rPr>
                        <a:t>tent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next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step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rest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bred</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test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79425" marR="0" rtl="0" algn="l">
                        <a:lnSpc>
                          <a:spcPct val="100000"/>
                        </a:lnSpc>
                        <a:spcBef>
                          <a:spcPts val="0"/>
                        </a:spcBef>
                        <a:spcAft>
                          <a:spcPts val="0"/>
                        </a:spcAft>
                        <a:buNone/>
                      </a:pPr>
                      <a:r>
                        <a:rPr lang="en-US" sz="2600" u="none" cap="none" strike="noStrike">
                          <a:latin typeface="Verdana"/>
                          <a:ea typeface="Verdana"/>
                          <a:cs typeface="Verdana"/>
                          <a:sym typeface="Verdana"/>
                        </a:rPr>
                        <a:t>left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fret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send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text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vend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melt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54330" rtl="0" algn="r">
                        <a:lnSpc>
                          <a:spcPct val="100000"/>
                        </a:lnSpc>
                        <a:spcBef>
                          <a:spcPts val="0"/>
                        </a:spcBef>
                        <a:spcAft>
                          <a:spcPts val="0"/>
                        </a:spcAft>
                        <a:buNone/>
                      </a:pPr>
                      <a:r>
                        <a:rPr lang="en-US" sz="2600" u="none" cap="none" strike="noStrike">
                          <a:latin typeface="Verdana"/>
                          <a:ea typeface="Verdana"/>
                          <a:cs typeface="Verdana"/>
                          <a:sym typeface="Verdana"/>
                        </a:rPr>
                        <a:t>west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went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kept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dent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pelt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vent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21945" rtl="0" algn="r">
                        <a:lnSpc>
                          <a:spcPct val="100000"/>
                        </a:lnSpc>
                        <a:spcBef>
                          <a:spcPts val="0"/>
                        </a:spcBef>
                        <a:spcAft>
                          <a:spcPts val="0"/>
                        </a:spcAft>
                        <a:buNone/>
                      </a:pPr>
                      <a:r>
                        <a:rPr lang="en-US" sz="2600" u="none" cap="none" strike="noStrike">
                          <a:latin typeface="Verdana"/>
                          <a:ea typeface="Verdana"/>
                          <a:cs typeface="Verdana"/>
                          <a:sym typeface="Verdana"/>
                        </a:rPr>
                        <a:t>sped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567" name="Google Shape;567;p45"/>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568" name="Google Shape;568;p45"/>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569" name="Google Shape;569;p45"/>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570" name="Google Shape;570;p45"/>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571" name="Google Shape;571;p45"/>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572" name="Google Shape;572;p45"/>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573" name="Google Shape;573;p45"/>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0"/>
          <p:cNvSpPr txBox="1"/>
          <p:nvPr/>
        </p:nvSpPr>
        <p:spPr>
          <a:xfrm>
            <a:off x="3802062" y="546100"/>
            <a:ext cx="153987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15: u /ŭ/</a:t>
            </a:r>
            <a:endParaRPr sz="1600">
              <a:latin typeface="Verdana"/>
              <a:ea typeface="Verdana"/>
              <a:cs typeface="Verdana"/>
              <a:sym typeface="Verdana"/>
            </a:endParaRPr>
          </a:p>
        </p:txBody>
      </p:sp>
      <p:graphicFrame>
        <p:nvGraphicFramePr>
          <p:cNvPr id="81" name="Google Shape;81;p10"/>
          <p:cNvGraphicFramePr/>
          <p:nvPr/>
        </p:nvGraphicFramePr>
        <p:xfrm>
          <a:off x="204681"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cup</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us</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cut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up</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nut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sun</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fun</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sum</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mud</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pup</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mum</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pun</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nut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cut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up</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cup</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us</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sun</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82" name="Google Shape;82;p10"/>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pic>
        <p:nvPicPr>
          <p:cNvPr id="83" name="Google Shape;83;p10"/>
          <p:cNvPicPr preferRelativeResize="0"/>
          <p:nvPr/>
        </p:nvPicPr>
        <p:blipFill rotWithShape="1">
          <a:blip r:embed="rId3">
            <a:alphaModFix/>
          </a:blip>
          <a:srcRect b="0" l="0" r="0" t="0"/>
          <a:stretch/>
        </p:blipFill>
        <p:spPr>
          <a:xfrm>
            <a:off x="428490" y="999082"/>
            <a:ext cx="1083170" cy="1011739"/>
          </a:xfrm>
          <a:prstGeom prst="rect">
            <a:avLst/>
          </a:prstGeom>
          <a:noFill/>
          <a:ln>
            <a:noFill/>
          </a:ln>
        </p:spPr>
      </p:pic>
      <p:pic>
        <p:nvPicPr>
          <p:cNvPr id="84" name="Google Shape;84;p10"/>
          <p:cNvPicPr preferRelativeResize="0"/>
          <p:nvPr/>
        </p:nvPicPr>
        <p:blipFill rotWithShape="1">
          <a:blip r:embed="rId4">
            <a:alphaModFix/>
          </a:blip>
          <a:srcRect b="0" l="0" r="0" t="0"/>
          <a:stretch/>
        </p:blipFill>
        <p:spPr>
          <a:xfrm>
            <a:off x="1888548" y="999082"/>
            <a:ext cx="1011629" cy="1011739"/>
          </a:xfrm>
          <a:prstGeom prst="rect">
            <a:avLst/>
          </a:prstGeom>
          <a:noFill/>
          <a:ln>
            <a:noFill/>
          </a:ln>
        </p:spPr>
      </p:pic>
      <p:pic>
        <p:nvPicPr>
          <p:cNvPr id="85" name="Google Shape;85;p10"/>
          <p:cNvPicPr preferRelativeResize="0"/>
          <p:nvPr/>
        </p:nvPicPr>
        <p:blipFill rotWithShape="1">
          <a:blip r:embed="rId5">
            <a:alphaModFix/>
          </a:blip>
          <a:srcRect b="0" l="0" r="0" t="0"/>
          <a:stretch/>
        </p:blipFill>
        <p:spPr>
          <a:xfrm>
            <a:off x="3333499" y="948254"/>
            <a:ext cx="1083171" cy="1091707"/>
          </a:xfrm>
          <a:prstGeom prst="rect">
            <a:avLst/>
          </a:prstGeom>
          <a:noFill/>
          <a:ln>
            <a:noFill/>
          </a:ln>
        </p:spPr>
      </p:pic>
      <p:pic>
        <p:nvPicPr>
          <p:cNvPr id="86" name="Google Shape;86;p10"/>
          <p:cNvPicPr preferRelativeResize="0"/>
          <p:nvPr/>
        </p:nvPicPr>
        <p:blipFill rotWithShape="1">
          <a:blip r:embed="rId6">
            <a:alphaModFix/>
          </a:blip>
          <a:srcRect b="0" l="0" r="0" t="0"/>
          <a:stretch/>
        </p:blipFill>
        <p:spPr>
          <a:xfrm>
            <a:off x="4725776" y="948254"/>
            <a:ext cx="1083171" cy="1091707"/>
          </a:xfrm>
          <a:prstGeom prst="rect">
            <a:avLst/>
          </a:prstGeom>
          <a:noFill/>
          <a:ln>
            <a:noFill/>
          </a:ln>
        </p:spPr>
      </p:pic>
      <p:pic>
        <p:nvPicPr>
          <p:cNvPr id="87" name="Google Shape;87;p10"/>
          <p:cNvPicPr preferRelativeResize="0"/>
          <p:nvPr/>
        </p:nvPicPr>
        <p:blipFill rotWithShape="1">
          <a:blip r:embed="rId7">
            <a:alphaModFix/>
          </a:blip>
          <a:srcRect b="0" l="0" r="0" t="0"/>
          <a:stretch/>
        </p:blipFill>
        <p:spPr>
          <a:xfrm>
            <a:off x="7637002" y="974168"/>
            <a:ext cx="1083171" cy="1011740"/>
          </a:xfrm>
          <a:prstGeom prst="rect">
            <a:avLst/>
          </a:prstGeom>
          <a:noFill/>
          <a:ln>
            <a:noFill/>
          </a:ln>
        </p:spPr>
      </p:pic>
      <p:pic>
        <p:nvPicPr>
          <p:cNvPr id="88" name="Google Shape;88;p10"/>
          <p:cNvPicPr preferRelativeResize="0"/>
          <p:nvPr/>
        </p:nvPicPr>
        <p:blipFill rotWithShape="1">
          <a:blip r:embed="rId8">
            <a:alphaModFix/>
          </a:blip>
          <a:srcRect b="0" l="0" r="0" t="0"/>
          <a:stretch/>
        </p:blipFill>
        <p:spPr>
          <a:xfrm>
            <a:off x="6251447" y="975498"/>
            <a:ext cx="1083171" cy="1011739"/>
          </a:xfrm>
          <a:prstGeom prst="rect">
            <a:avLst/>
          </a:prstGeom>
          <a:noFill/>
          <a:ln>
            <a:noFill/>
          </a:ln>
        </p:spPr>
      </p:pic>
      <p:sp>
        <p:nvSpPr>
          <p:cNvPr id="89" name="Google Shape;89;p10"/>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7" name="Shape 577"/>
        <p:cNvGrpSpPr/>
        <p:nvPr/>
      </p:nvGrpSpPr>
      <p:grpSpPr>
        <a:xfrm>
          <a:off x="0" y="0"/>
          <a:ext cx="0" cy="0"/>
          <a:chOff x="0" y="0"/>
          <a:chExt cx="0" cy="0"/>
        </a:xfrm>
      </p:grpSpPr>
      <p:sp>
        <p:nvSpPr>
          <p:cNvPr id="578" name="Google Shape;578;p46"/>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579" name="Google Shape;579;p46"/>
          <p:cNvSpPr txBox="1"/>
          <p:nvPr/>
        </p:nvSpPr>
        <p:spPr>
          <a:xfrm>
            <a:off x="2930279" y="543051"/>
            <a:ext cx="332867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41a: short vowel review (1)</a:t>
            </a:r>
            <a:endParaRPr sz="1600">
              <a:latin typeface="Verdana"/>
              <a:ea typeface="Verdana"/>
              <a:cs typeface="Verdana"/>
              <a:sym typeface="Verdana"/>
            </a:endParaRPr>
          </a:p>
        </p:txBody>
      </p:sp>
      <p:graphicFrame>
        <p:nvGraphicFramePr>
          <p:cNvPr id="580" name="Google Shape;580;p46"/>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am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six</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if</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at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him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and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had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469265" rtl="0" algn="r">
                        <a:lnSpc>
                          <a:spcPct val="100000"/>
                        </a:lnSpc>
                        <a:spcBef>
                          <a:spcPts val="0"/>
                        </a:spcBef>
                        <a:spcAft>
                          <a:spcPts val="0"/>
                        </a:spcAft>
                        <a:buNone/>
                      </a:pPr>
                      <a:r>
                        <a:rPr lang="en-US" sz="2600" u="none" cap="none" strike="noStrike">
                          <a:latin typeface="Verdana"/>
                          <a:ea typeface="Verdana"/>
                          <a:cs typeface="Verdana"/>
                          <a:sym typeface="Verdana"/>
                        </a:rPr>
                        <a:t>run</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ran</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got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man</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but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is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462915" rtl="0" algn="r">
                        <a:lnSpc>
                          <a:spcPct val="100000"/>
                        </a:lnSpc>
                        <a:spcBef>
                          <a:spcPts val="0"/>
                        </a:spcBef>
                        <a:spcAft>
                          <a:spcPts val="0"/>
                        </a:spcAft>
                        <a:buNone/>
                      </a:pPr>
                      <a:r>
                        <a:rPr lang="en-US" sz="2600" u="none" cap="none" strike="noStrike">
                          <a:latin typeface="Verdana"/>
                          <a:ea typeface="Verdana"/>
                          <a:cs typeface="Verdana"/>
                          <a:sym typeface="Verdana"/>
                        </a:rPr>
                        <a:t>big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get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did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cut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in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not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None/>
                      </a:pPr>
                      <a:r>
                        <a:rPr lang="en-US" sz="2600" u="none" cap="none" strike="noStrike">
                          <a:latin typeface="Verdana"/>
                          <a:ea typeface="Verdana"/>
                          <a:cs typeface="Verdana"/>
                          <a:sym typeface="Verdana"/>
                        </a:rPr>
                        <a:t>it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men</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us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red</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has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let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508000" rtl="0" algn="r">
                        <a:lnSpc>
                          <a:spcPct val="100000"/>
                        </a:lnSpc>
                        <a:spcBef>
                          <a:spcPts val="0"/>
                        </a:spcBef>
                        <a:spcAft>
                          <a:spcPts val="0"/>
                        </a:spcAft>
                        <a:buNone/>
                      </a:pPr>
                      <a:r>
                        <a:rPr lang="en-US" sz="2600" u="none" cap="none" strike="noStrike">
                          <a:latin typeface="Verdana"/>
                          <a:ea typeface="Verdana"/>
                          <a:cs typeface="Verdana"/>
                          <a:sym typeface="Verdana"/>
                        </a:rPr>
                        <a:t>up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hot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an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set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on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his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yes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ten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sit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as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581" name="Google Shape;581;p46"/>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582" name="Google Shape;582;p46"/>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583" name="Google Shape;583;p46"/>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584" name="Google Shape;584;p46"/>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585" name="Google Shape;585;p46"/>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586" name="Google Shape;586;p46"/>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587" name="Google Shape;587;p46"/>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1" name="Shape 591"/>
        <p:cNvGrpSpPr/>
        <p:nvPr/>
      </p:nvGrpSpPr>
      <p:grpSpPr>
        <a:xfrm>
          <a:off x="0" y="0"/>
          <a:ext cx="0" cy="0"/>
          <a:chOff x="0" y="0"/>
          <a:chExt cx="0" cy="0"/>
        </a:xfrm>
      </p:grpSpPr>
      <p:sp>
        <p:nvSpPr>
          <p:cNvPr id="592" name="Google Shape;592;p47"/>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593" name="Google Shape;593;p47"/>
          <p:cNvSpPr txBox="1"/>
          <p:nvPr/>
        </p:nvSpPr>
        <p:spPr>
          <a:xfrm>
            <a:off x="2930279" y="543051"/>
            <a:ext cx="332867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41a: short vowel review (2)</a:t>
            </a:r>
            <a:endParaRPr sz="1600">
              <a:latin typeface="Verdana"/>
              <a:ea typeface="Verdana"/>
              <a:cs typeface="Verdana"/>
              <a:sym typeface="Verdana"/>
            </a:endParaRPr>
          </a:p>
        </p:txBody>
      </p:sp>
      <p:graphicFrame>
        <p:nvGraphicFramePr>
          <p:cNvPr id="594" name="Google Shape;594;p47"/>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454659" rtl="0" algn="r">
                        <a:lnSpc>
                          <a:spcPct val="100000"/>
                        </a:lnSpc>
                        <a:spcBef>
                          <a:spcPts val="0"/>
                        </a:spcBef>
                        <a:spcAft>
                          <a:spcPts val="0"/>
                        </a:spcAft>
                        <a:buNone/>
                      </a:pPr>
                      <a:r>
                        <a:rPr lang="en-US" sz="2600" u="none" cap="none" strike="noStrike">
                          <a:latin typeface="Verdana"/>
                          <a:ea typeface="Verdana"/>
                          <a:cs typeface="Verdana"/>
                          <a:sym typeface="Verdana"/>
                        </a:rPr>
                        <a:t>not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454659" rtl="0" algn="r">
                        <a:lnSpc>
                          <a:spcPct val="100000"/>
                        </a:lnSpc>
                        <a:spcBef>
                          <a:spcPts val="0"/>
                        </a:spcBef>
                        <a:spcAft>
                          <a:spcPts val="0"/>
                        </a:spcAft>
                        <a:buNone/>
                      </a:pPr>
                      <a:r>
                        <a:rPr lang="en-US" sz="2600" u="none" cap="none" strike="noStrike">
                          <a:latin typeface="Verdana"/>
                          <a:ea typeface="Verdana"/>
                          <a:cs typeface="Verdana"/>
                          <a:sym typeface="Verdana"/>
                        </a:rPr>
                        <a:t>hot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dig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as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and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452119" rtl="0" algn="r">
                        <a:lnSpc>
                          <a:spcPct val="100000"/>
                        </a:lnSpc>
                        <a:spcBef>
                          <a:spcPts val="0"/>
                        </a:spcBef>
                        <a:spcAft>
                          <a:spcPts val="0"/>
                        </a:spcAft>
                        <a:buNone/>
                      </a:pPr>
                      <a:r>
                        <a:rPr lang="en-US" sz="2600" u="none" cap="none" strike="noStrike">
                          <a:latin typeface="Verdana"/>
                          <a:ea typeface="Verdana"/>
                          <a:cs typeface="Verdana"/>
                          <a:sym typeface="Verdana"/>
                        </a:rPr>
                        <a:t>am</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big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at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is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got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if</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sit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in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an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his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ten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men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456565" rtl="0" algn="r">
                        <a:lnSpc>
                          <a:spcPct val="100000"/>
                        </a:lnSpc>
                        <a:spcBef>
                          <a:spcPts val="0"/>
                        </a:spcBef>
                        <a:spcAft>
                          <a:spcPts val="0"/>
                        </a:spcAft>
                        <a:buNone/>
                      </a:pPr>
                      <a:r>
                        <a:rPr lang="en-US" sz="2600" u="none" cap="none" strike="noStrike">
                          <a:latin typeface="Verdana"/>
                          <a:ea typeface="Verdana"/>
                          <a:cs typeface="Verdana"/>
                          <a:sym typeface="Verdana"/>
                        </a:rPr>
                        <a:t>ran</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let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six</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red</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cut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has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445134" rtl="0" algn="r">
                        <a:lnSpc>
                          <a:spcPct val="100000"/>
                        </a:lnSpc>
                        <a:spcBef>
                          <a:spcPts val="0"/>
                        </a:spcBef>
                        <a:spcAft>
                          <a:spcPts val="0"/>
                        </a:spcAft>
                        <a:buNone/>
                      </a:pPr>
                      <a:r>
                        <a:rPr lang="en-US" sz="2600" u="none" cap="none" strike="noStrike">
                          <a:latin typeface="Verdana"/>
                          <a:ea typeface="Verdana"/>
                          <a:cs typeface="Verdana"/>
                          <a:sym typeface="Verdana"/>
                        </a:rPr>
                        <a:t>get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on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430530" rtl="0" algn="r">
                        <a:lnSpc>
                          <a:spcPct val="100000"/>
                        </a:lnSpc>
                        <a:spcBef>
                          <a:spcPts val="0"/>
                        </a:spcBef>
                        <a:spcAft>
                          <a:spcPts val="0"/>
                        </a:spcAft>
                        <a:buNone/>
                      </a:pPr>
                      <a:r>
                        <a:rPr lang="en-US" sz="2600" u="none" cap="none" strike="noStrike">
                          <a:latin typeface="Verdana"/>
                          <a:ea typeface="Verdana"/>
                          <a:cs typeface="Verdana"/>
                          <a:sym typeface="Verdana"/>
                        </a:rPr>
                        <a:t>him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yes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up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us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set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but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469265" rtl="0" algn="r">
                        <a:lnSpc>
                          <a:spcPct val="100000"/>
                        </a:lnSpc>
                        <a:spcBef>
                          <a:spcPts val="0"/>
                        </a:spcBef>
                        <a:spcAft>
                          <a:spcPts val="0"/>
                        </a:spcAft>
                        <a:buNone/>
                      </a:pPr>
                      <a:r>
                        <a:rPr lang="en-US" sz="2600" u="none" cap="none" strike="noStrike">
                          <a:latin typeface="Verdana"/>
                          <a:ea typeface="Verdana"/>
                          <a:cs typeface="Verdana"/>
                          <a:sym typeface="Verdana"/>
                        </a:rPr>
                        <a:t>run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as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had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595" name="Google Shape;595;p47"/>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596" name="Google Shape;596;p47"/>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597" name="Google Shape;597;p47"/>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598" name="Google Shape;598;p47"/>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599" name="Google Shape;599;p47"/>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600" name="Google Shape;600;p47"/>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601" name="Google Shape;601;p47"/>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5" name="Shape 605"/>
        <p:cNvGrpSpPr/>
        <p:nvPr/>
      </p:nvGrpSpPr>
      <p:grpSpPr>
        <a:xfrm>
          <a:off x="0" y="0"/>
          <a:ext cx="0" cy="0"/>
          <a:chOff x="0" y="0"/>
          <a:chExt cx="0" cy="0"/>
        </a:xfrm>
      </p:grpSpPr>
      <p:sp>
        <p:nvSpPr>
          <p:cNvPr id="606" name="Google Shape;606;p48"/>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607" name="Google Shape;607;p48"/>
          <p:cNvSpPr txBox="1"/>
          <p:nvPr/>
        </p:nvSpPr>
        <p:spPr>
          <a:xfrm>
            <a:off x="2449267" y="543051"/>
            <a:ext cx="428942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41b: short vowel advanced review 1</a:t>
            </a:r>
            <a:endParaRPr sz="1600">
              <a:latin typeface="Verdana"/>
              <a:ea typeface="Verdana"/>
              <a:cs typeface="Verdana"/>
              <a:sym typeface="Verdana"/>
            </a:endParaRPr>
          </a:p>
        </p:txBody>
      </p:sp>
      <p:graphicFrame>
        <p:nvGraphicFramePr>
          <p:cNvPr id="608" name="Google Shape;608;p48"/>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467994" marR="0" rtl="0" algn="l">
                        <a:lnSpc>
                          <a:spcPct val="100000"/>
                        </a:lnSpc>
                        <a:spcBef>
                          <a:spcPts val="0"/>
                        </a:spcBef>
                        <a:spcAft>
                          <a:spcPts val="0"/>
                        </a:spcAft>
                        <a:buNone/>
                      </a:pPr>
                      <a:r>
                        <a:rPr lang="en-US" sz="2600" u="none" cap="none" strike="noStrike">
                          <a:latin typeface="Verdana"/>
                          <a:ea typeface="Verdana"/>
                          <a:cs typeface="Verdana"/>
                          <a:sym typeface="Verdana"/>
                        </a:rPr>
                        <a:t>ask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98145" rtl="0" algn="r">
                        <a:lnSpc>
                          <a:spcPct val="100000"/>
                        </a:lnSpc>
                        <a:spcBef>
                          <a:spcPts val="0"/>
                        </a:spcBef>
                        <a:spcAft>
                          <a:spcPts val="0"/>
                        </a:spcAft>
                        <a:buNone/>
                      </a:pPr>
                      <a:r>
                        <a:rPr lang="en-US" sz="2600" u="none" cap="none" strike="noStrike">
                          <a:latin typeface="Verdana"/>
                          <a:ea typeface="Verdana"/>
                          <a:cs typeface="Verdana"/>
                          <a:sym typeface="Verdana"/>
                        </a:rPr>
                        <a:t>end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last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best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79425" marR="0" rtl="0" algn="l">
                        <a:lnSpc>
                          <a:spcPct val="100000"/>
                        </a:lnSpc>
                        <a:spcBef>
                          <a:spcPts val="0"/>
                        </a:spcBef>
                        <a:spcAft>
                          <a:spcPts val="0"/>
                        </a:spcAft>
                        <a:buNone/>
                      </a:pPr>
                      <a:r>
                        <a:rPr lang="en-US" sz="2600" u="none" cap="none" strike="noStrike">
                          <a:latin typeface="Verdana"/>
                          <a:ea typeface="Verdana"/>
                          <a:cs typeface="Verdana"/>
                          <a:sym typeface="Verdana"/>
                        </a:rPr>
                        <a:t>left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just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352425" marR="0" rtl="0" algn="l">
                        <a:lnSpc>
                          <a:spcPct val="100000"/>
                        </a:lnSpc>
                        <a:spcBef>
                          <a:spcPts val="0"/>
                        </a:spcBef>
                        <a:spcAft>
                          <a:spcPts val="0"/>
                        </a:spcAft>
                        <a:buNone/>
                      </a:pPr>
                      <a:r>
                        <a:rPr lang="en-US" sz="2600" u="none" cap="none" strike="noStrike">
                          <a:latin typeface="Verdana"/>
                          <a:ea typeface="Verdana"/>
                          <a:cs typeface="Verdana"/>
                          <a:sym typeface="Verdana"/>
                        </a:rPr>
                        <a:t>must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79095" rtl="0" algn="r">
                        <a:lnSpc>
                          <a:spcPct val="100000"/>
                        </a:lnSpc>
                        <a:spcBef>
                          <a:spcPts val="0"/>
                        </a:spcBef>
                        <a:spcAft>
                          <a:spcPts val="0"/>
                        </a:spcAft>
                        <a:buNone/>
                      </a:pPr>
                      <a:r>
                        <a:rPr lang="en-US" sz="2600" u="none" cap="none" strike="noStrike">
                          <a:latin typeface="Verdana"/>
                          <a:ea typeface="Verdana"/>
                          <a:cs typeface="Verdana"/>
                          <a:sym typeface="Verdana"/>
                        </a:rPr>
                        <a:t>stop</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just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must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92100" rtl="0" algn="r">
                        <a:lnSpc>
                          <a:spcPct val="100000"/>
                        </a:lnSpc>
                        <a:spcBef>
                          <a:spcPts val="0"/>
                        </a:spcBef>
                        <a:spcAft>
                          <a:spcPts val="0"/>
                        </a:spcAft>
                        <a:buNone/>
                      </a:pPr>
                      <a:r>
                        <a:rPr lang="en-US" sz="2600" u="none" cap="none" strike="noStrike">
                          <a:latin typeface="Verdana"/>
                          <a:ea typeface="Verdana"/>
                          <a:cs typeface="Verdana"/>
                          <a:sym typeface="Verdana"/>
                        </a:rPr>
                        <a:t>hand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went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373380" marR="0" rtl="0" algn="l">
                        <a:lnSpc>
                          <a:spcPct val="100000"/>
                        </a:lnSpc>
                        <a:spcBef>
                          <a:spcPts val="0"/>
                        </a:spcBef>
                        <a:spcAft>
                          <a:spcPts val="0"/>
                        </a:spcAft>
                        <a:buNone/>
                      </a:pPr>
                      <a:r>
                        <a:rPr lang="en-US" sz="2600" u="none" cap="none" strike="noStrike">
                          <a:latin typeface="Verdana"/>
                          <a:ea typeface="Verdana"/>
                          <a:cs typeface="Verdana"/>
                          <a:sym typeface="Verdana"/>
                        </a:rPr>
                        <a:t>help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42265" rtl="0" algn="r">
                        <a:lnSpc>
                          <a:spcPct val="100000"/>
                        </a:lnSpc>
                        <a:spcBef>
                          <a:spcPts val="0"/>
                        </a:spcBef>
                        <a:spcAft>
                          <a:spcPts val="0"/>
                        </a:spcAft>
                        <a:buNone/>
                      </a:pPr>
                      <a:r>
                        <a:rPr lang="en-US" sz="2600" u="none" cap="none" strike="noStrike">
                          <a:latin typeface="Verdana"/>
                          <a:ea typeface="Verdana"/>
                          <a:cs typeface="Verdana"/>
                          <a:sym typeface="Verdana"/>
                        </a:rPr>
                        <a:t>dent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list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hint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87350" marR="0" rtl="0" algn="l">
                        <a:lnSpc>
                          <a:spcPct val="100000"/>
                        </a:lnSpc>
                        <a:spcBef>
                          <a:spcPts val="0"/>
                        </a:spcBef>
                        <a:spcAft>
                          <a:spcPts val="0"/>
                        </a:spcAft>
                        <a:buNone/>
                      </a:pPr>
                      <a:r>
                        <a:rPr lang="en-US" sz="2600" u="none" cap="none" strike="noStrike">
                          <a:latin typeface="Verdana"/>
                          <a:ea typeface="Verdana"/>
                          <a:cs typeface="Verdana"/>
                          <a:sym typeface="Verdana"/>
                        </a:rPr>
                        <a:t>step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test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318770" rtl="0" algn="r">
                        <a:lnSpc>
                          <a:spcPct val="100000"/>
                        </a:lnSpc>
                        <a:spcBef>
                          <a:spcPts val="0"/>
                        </a:spcBef>
                        <a:spcAft>
                          <a:spcPts val="0"/>
                        </a:spcAft>
                        <a:buNone/>
                      </a:pPr>
                      <a:r>
                        <a:rPr lang="en-US" sz="2600" u="none" cap="none" strike="noStrike">
                          <a:latin typeface="Verdana"/>
                          <a:ea typeface="Verdana"/>
                          <a:cs typeface="Verdana"/>
                          <a:sym typeface="Verdana"/>
                        </a:rPr>
                        <a:t>jump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75920" rtl="0" algn="r">
                        <a:lnSpc>
                          <a:spcPct val="100000"/>
                        </a:lnSpc>
                        <a:spcBef>
                          <a:spcPts val="0"/>
                        </a:spcBef>
                        <a:spcAft>
                          <a:spcPts val="0"/>
                        </a:spcAft>
                        <a:buNone/>
                      </a:pPr>
                      <a:r>
                        <a:rPr lang="en-US" sz="2600" u="none" cap="none" strike="noStrike">
                          <a:latin typeface="Verdana"/>
                          <a:ea typeface="Verdana"/>
                          <a:cs typeface="Verdana"/>
                          <a:sym typeface="Verdana"/>
                        </a:rPr>
                        <a:t>next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hunt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fast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17500" rtl="0" algn="r">
                        <a:lnSpc>
                          <a:spcPct val="100000"/>
                        </a:lnSpc>
                        <a:spcBef>
                          <a:spcPts val="0"/>
                        </a:spcBef>
                        <a:spcAft>
                          <a:spcPts val="0"/>
                        </a:spcAft>
                        <a:buNone/>
                      </a:pPr>
                      <a:r>
                        <a:rPr lang="en-US" sz="2600" u="none" cap="none" strike="noStrike">
                          <a:latin typeface="Verdana"/>
                          <a:ea typeface="Verdana"/>
                          <a:cs typeface="Verdana"/>
                          <a:sym typeface="Verdana"/>
                        </a:rPr>
                        <a:t>went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land</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483869" marR="0" rtl="0" algn="l">
                        <a:lnSpc>
                          <a:spcPct val="100000"/>
                        </a:lnSpc>
                        <a:spcBef>
                          <a:spcPts val="0"/>
                        </a:spcBef>
                        <a:spcAft>
                          <a:spcPts val="0"/>
                        </a:spcAft>
                        <a:buNone/>
                      </a:pPr>
                      <a:r>
                        <a:rPr lang="en-US" sz="2600" u="none" cap="none" strike="noStrike">
                          <a:latin typeface="Verdana"/>
                          <a:ea typeface="Verdana"/>
                          <a:cs typeface="Verdana"/>
                          <a:sym typeface="Verdana"/>
                        </a:rPr>
                        <a:t>slip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48615" rtl="0" algn="r">
                        <a:lnSpc>
                          <a:spcPct val="100000"/>
                        </a:lnSpc>
                        <a:spcBef>
                          <a:spcPts val="0"/>
                        </a:spcBef>
                        <a:spcAft>
                          <a:spcPts val="0"/>
                        </a:spcAft>
                        <a:buNone/>
                      </a:pPr>
                      <a:r>
                        <a:rPr lang="en-US" sz="2600" u="none" cap="none" strike="noStrike">
                          <a:latin typeface="Verdana"/>
                          <a:ea typeface="Verdana"/>
                          <a:cs typeface="Verdana"/>
                          <a:sym typeface="Verdana"/>
                        </a:rPr>
                        <a:t>glad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vent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frog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42265" marR="0" rtl="0" algn="l">
                        <a:lnSpc>
                          <a:spcPct val="100000"/>
                        </a:lnSpc>
                        <a:spcBef>
                          <a:spcPts val="0"/>
                        </a:spcBef>
                        <a:spcAft>
                          <a:spcPts val="0"/>
                        </a:spcAft>
                        <a:buNone/>
                      </a:pPr>
                      <a:r>
                        <a:rPr lang="en-US" sz="2600" u="none" cap="none" strike="noStrike">
                          <a:latin typeface="Verdana"/>
                          <a:ea typeface="Verdana"/>
                          <a:cs typeface="Verdana"/>
                          <a:sym typeface="Verdana"/>
                        </a:rPr>
                        <a:t>send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soft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285115" rtl="0" algn="r">
                        <a:lnSpc>
                          <a:spcPct val="100000"/>
                        </a:lnSpc>
                        <a:spcBef>
                          <a:spcPts val="0"/>
                        </a:spcBef>
                        <a:spcAft>
                          <a:spcPts val="0"/>
                        </a:spcAft>
                        <a:buNone/>
                      </a:pPr>
                      <a:r>
                        <a:rPr lang="en-US" sz="2600" u="none" cap="none" strike="noStrike">
                          <a:latin typeface="Verdana"/>
                          <a:ea typeface="Verdana"/>
                          <a:cs typeface="Verdana"/>
                          <a:sym typeface="Verdana"/>
                        </a:rPr>
                        <a:t>bend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93065" rtl="0" algn="r">
                        <a:lnSpc>
                          <a:spcPct val="100000"/>
                        </a:lnSpc>
                        <a:spcBef>
                          <a:spcPts val="0"/>
                        </a:spcBef>
                        <a:spcAft>
                          <a:spcPts val="0"/>
                        </a:spcAft>
                        <a:buNone/>
                      </a:pPr>
                      <a:r>
                        <a:rPr lang="en-US" sz="2600" u="none" cap="none" strike="noStrike">
                          <a:latin typeface="Verdana"/>
                          <a:ea typeface="Verdana"/>
                          <a:cs typeface="Verdana"/>
                          <a:sym typeface="Verdana"/>
                        </a:rPr>
                        <a:t>twin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lift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flat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67665" marR="0" rtl="0" algn="l">
                        <a:lnSpc>
                          <a:spcPct val="100000"/>
                        </a:lnSpc>
                        <a:spcBef>
                          <a:spcPts val="0"/>
                        </a:spcBef>
                        <a:spcAft>
                          <a:spcPts val="0"/>
                        </a:spcAft>
                        <a:buNone/>
                      </a:pPr>
                      <a:r>
                        <a:rPr lang="en-US" sz="2600" u="none" cap="none" strike="noStrike">
                          <a:latin typeface="Verdana"/>
                          <a:ea typeface="Verdana"/>
                          <a:cs typeface="Verdana"/>
                          <a:sym typeface="Verdana"/>
                        </a:rPr>
                        <a:t>dusk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lump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609" name="Google Shape;609;p48"/>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610" name="Google Shape;610;p48"/>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611" name="Google Shape;611;p48"/>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612" name="Google Shape;612;p48"/>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613" name="Google Shape;613;p48"/>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614" name="Google Shape;614;p48"/>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615" name="Google Shape;615;p48"/>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9" name="Shape 619"/>
        <p:cNvGrpSpPr/>
        <p:nvPr/>
      </p:nvGrpSpPr>
      <p:grpSpPr>
        <a:xfrm>
          <a:off x="0" y="0"/>
          <a:ext cx="0" cy="0"/>
          <a:chOff x="0" y="0"/>
          <a:chExt cx="0" cy="0"/>
        </a:xfrm>
      </p:grpSpPr>
      <p:sp>
        <p:nvSpPr>
          <p:cNvPr id="620" name="Google Shape;620;p49"/>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621" name="Google Shape;621;p49"/>
          <p:cNvSpPr txBox="1"/>
          <p:nvPr/>
        </p:nvSpPr>
        <p:spPr>
          <a:xfrm>
            <a:off x="2452442" y="543051"/>
            <a:ext cx="428371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41c: short vowel advanced review 2</a:t>
            </a:r>
            <a:endParaRPr sz="1600">
              <a:latin typeface="Verdana"/>
              <a:ea typeface="Verdana"/>
              <a:cs typeface="Verdana"/>
              <a:sym typeface="Verdana"/>
            </a:endParaRPr>
          </a:p>
        </p:txBody>
      </p:sp>
      <p:graphicFrame>
        <p:nvGraphicFramePr>
          <p:cNvPr id="622" name="Google Shape;622;p49"/>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230504" rtl="0" algn="r">
                        <a:lnSpc>
                          <a:spcPct val="100000"/>
                        </a:lnSpc>
                        <a:spcBef>
                          <a:spcPts val="0"/>
                        </a:spcBef>
                        <a:spcAft>
                          <a:spcPts val="0"/>
                        </a:spcAft>
                        <a:buNone/>
                      </a:pPr>
                      <a:r>
                        <a:rPr lang="en-US" sz="2600" u="none" cap="none" strike="noStrike">
                          <a:latin typeface="Verdana"/>
                          <a:ea typeface="Verdana"/>
                          <a:cs typeface="Verdana"/>
                          <a:sym typeface="Verdana"/>
                        </a:rPr>
                        <a:t>scram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plant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bland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stunt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04165" marR="0" rtl="0" algn="l">
                        <a:lnSpc>
                          <a:spcPct val="100000"/>
                        </a:lnSpc>
                        <a:spcBef>
                          <a:spcPts val="0"/>
                        </a:spcBef>
                        <a:spcAft>
                          <a:spcPts val="0"/>
                        </a:spcAft>
                        <a:buNone/>
                      </a:pPr>
                      <a:r>
                        <a:rPr lang="en-US" sz="2600" u="none" cap="none" strike="noStrike">
                          <a:latin typeface="Verdana"/>
                          <a:ea typeface="Verdana"/>
                          <a:cs typeface="Verdana"/>
                          <a:sym typeface="Verdana"/>
                        </a:rPr>
                        <a:t>squid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splint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247650" rtl="0" algn="r">
                        <a:lnSpc>
                          <a:spcPct val="100000"/>
                        </a:lnSpc>
                        <a:spcBef>
                          <a:spcPts val="0"/>
                        </a:spcBef>
                        <a:spcAft>
                          <a:spcPts val="0"/>
                        </a:spcAft>
                        <a:buNone/>
                      </a:pPr>
                      <a:r>
                        <a:rPr lang="en-US" sz="2600" u="none" cap="none" strike="noStrike">
                          <a:latin typeface="Verdana"/>
                          <a:ea typeface="Verdana"/>
                          <a:cs typeface="Verdana"/>
                          <a:sym typeface="Verdana"/>
                        </a:rPr>
                        <a:t>gland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sprint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brunt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script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294640" marR="0" rtl="0" algn="l">
                        <a:lnSpc>
                          <a:spcPct val="100000"/>
                        </a:lnSpc>
                        <a:spcBef>
                          <a:spcPts val="0"/>
                        </a:spcBef>
                        <a:spcAft>
                          <a:spcPts val="0"/>
                        </a:spcAft>
                        <a:buNone/>
                      </a:pPr>
                      <a:r>
                        <a:rPr lang="en-US" sz="2600" u="none" cap="none" strike="noStrike">
                          <a:latin typeface="Verdana"/>
                          <a:ea typeface="Verdana"/>
                          <a:cs typeface="Verdana"/>
                          <a:sym typeface="Verdana"/>
                        </a:rPr>
                        <a:t>crept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blunt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398145" marR="0" rtl="0" algn="l">
                        <a:lnSpc>
                          <a:spcPct val="100000"/>
                        </a:lnSpc>
                        <a:spcBef>
                          <a:spcPts val="0"/>
                        </a:spcBef>
                        <a:spcAft>
                          <a:spcPts val="0"/>
                        </a:spcAft>
                        <a:buNone/>
                      </a:pPr>
                      <a:r>
                        <a:rPr lang="en-US" sz="2600" u="none" cap="none" strike="noStrike">
                          <a:latin typeface="Verdana"/>
                          <a:ea typeface="Verdana"/>
                          <a:cs typeface="Verdana"/>
                          <a:sym typeface="Verdana"/>
                        </a:rPr>
                        <a:t>frost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trust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blend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grasp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50520" marR="0" rtl="0" algn="l">
                        <a:lnSpc>
                          <a:spcPct val="100000"/>
                        </a:lnSpc>
                        <a:spcBef>
                          <a:spcPts val="0"/>
                        </a:spcBef>
                        <a:spcAft>
                          <a:spcPts val="0"/>
                        </a:spcAft>
                        <a:buNone/>
                      </a:pPr>
                      <a:r>
                        <a:rPr lang="en-US" sz="2600" u="none" cap="none" strike="noStrike">
                          <a:latin typeface="Verdana"/>
                          <a:ea typeface="Verdana"/>
                          <a:cs typeface="Verdana"/>
                          <a:sym typeface="Verdana"/>
                        </a:rPr>
                        <a:t>crust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cramp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293370" marR="0" rtl="0" algn="l">
                        <a:lnSpc>
                          <a:spcPct val="100000"/>
                        </a:lnSpc>
                        <a:spcBef>
                          <a:spcPts val="0"/>
                        </a:spcBef>
                        <a:spcAft>
                          <a:spcPts val="0"/>
                        </a:spcAft>
                        <a:buNone/>
                      </a:pPr>
                      <a:r>
                        <a:rPr lang="en-US" sz="2600" u="none" cap="none" strike="noStrike">
                          <a:latin typeface="Verdana"/>
                          <a:ea typeface="Verdana"/>
                          <a:cs typeface="Verdana"/>
                          <a:sym typeface="Verdana"/>
                        </a:rPr>
                        <a:t>scrub</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stomp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draft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blimp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32105" marR="0" rtl="0" algn="l">
                        <a:lnSpc>
                          <a:spcPct val="100000"/>
                        </a:lnSpc>
                        <a:spcBef>
                          <a:spcPts val="0"/>
                        </a:spcBef>
                        <a:spcAft>
                          <a:spcPts val="0"/>
                        </a:spcAft>
                        <a:buNone/>
                      </a:pPr>
                      <a:r>
                        <a:rPr lang="en-US" sz="2600" u="none" cap="none" strike="noStrike">
                          <a:latin typeface="Verdana"/>
                          <a:ea typeface="Verdana"/>
                          <a:cs typeface="Verdana"/>
                          <a:sym typeface="Verdana"/>
                        </a:rPr>
                        <a:t>strap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slump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273050" rtl="0" algn="r">
                        <a:lnSpc>
                          <a:spcPct val="100000"/>
                        </a:lnSpc>
                        <a:spcBef>
                          <a:spcPts val="0"/>
                        </a:spcBef>
                        <a:spcAft>
                          <a:spcPts val="0"/>
                        </a:spcAft>
                        <a:buNone/>
                      </a:pPr>
                      <a:r>
                        <a:rPr lang="en-US" sz="2600" u="none" cap="none" strike="noStrike">
                          <a:latin typeface="Verdana"/>
                          <a:ea typeface="Verdana"/>
                          <a:cs typeface="Verdana"/>
                          <a:sym typeface="Verdana"/>
                        </a:rPr>
                        <a:t>stand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twist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squint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clump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00990" marR="0" rtl="0" algn="l">
                        <a:lnSpc>
                          <a:spcPct val="100000"/>
                        </a:lnSpc>
                        <a:spcBef>
                          <a:spcPts val="0"/>
                        </a:spcBef>
                        <a:spcAft>
                          <a:spcPts val="0"/>
                        </a:spcAft>
                        <a:buNone/>
                      </a:pPr>
                      <a:r>
                        <a:rPr lang="en-US" sz="2600" u="none" cap="none" strike="noStrike">
                          <a:latin typeface="Verdana"/>
                          <a:ea typeface="Verdana"/>
                          <a:cs typeface="Verdana"/>
                          <a:sym typeface="Verdana"/>
                        </a:rPr>
                        <a:t>trend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swept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360045" marR="0" rtl="0" algn="l">
                        <a:lnSpc>
                          <a:spcPct val="100000"/>
                        </a:lnSpc>
                        <a:spcBef>
                          <a:spcPts val="0"/>
                        </a:spcBef>
                        <a:spcAft>
                          <a:spcPts val="0"/>
                        </a:spcAft>
                        <a:buNone/>
                      </a:pPr>
                      <a:r>
                        <a:rPr lang="en-US" sz="2600" u="none" cap="none" strike="noStrike">
                          <a:latin typeface="Verdana"/>
                          <a:ea typeface="Verdana"/>
                          <a:cs typeface="Verdana"/>
                          <a:sym typeface="Verdana"/>
                        </a:rPr>
                        <a:t>crisp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plump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strand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spend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42900" marR="0" rtl="0" algn="l">
                        <a:lnSpc>
                          <a:spcPct val="100000"/>
                        </a:lnSpc>
                        <a:spcBef>
                          <a:spcPts val="0"/>
                        </a:spcBef>
                        <a:spcAft>
                          <a:spcPts val="0"/>
                        </a:spcAft>
                        <a:buNone/>
                      </a:pPr>
                      <a:r>
                        <a:rPr lang="en-US" sz="2600" u="none" cap="none" strike="noStrike">
                          <a:latin typeface="Verdana"/>
                          <a:ea typeface="Verdana"/>
                          <a:cs typeface="Verdana"/>
                          <a:sym typeface="Verdana"/>
                        </a:rPr>
                        <a:t>crest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scrap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623" name="Google Shape;623;p49"/>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624" name="Google Shape;624;p49"/>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625" name="Google Shape;625;p49"/>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626" name="Google Shape;626;p49"/>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627" name="Google Shape;627;p49"/>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628" name="Google Shape;628;p49"/>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629" name="Google Shape;629;p49"/>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3" name="Shape 633"/>
        <p:cNvGrpSpPr/>
        <p:nvPr/>
      </p:nvGrpSpPr>
      <p:grpSpPr>
        <a:xfrm>
          <a:off x="0" y="0"/>
          <a:ext cx="0" cy="0"/>
          <a:chOff x="0" y="0"/>
          <a:chExt cx="0" cy="0"/>
        </a:xfrm>
      </p:grpSpPr>
      <p:sp>
        <p:nvSpPr>
          <p:cNvPr id="634" name="Google Shape;634;p50"/>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635" name="Google Shape;635;p50"/>
          <p:cNvSpPr txBox="1"/>
          <p:nvPr/>
        </p:nvSpPr>
        <p:spPr>
          <a:xfrm>
            <a:off x="3710536" y="543051"/>
            <a:ext cx="176720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42: FLSZ (1)</a:t>
            </a:r>
            <a:endParaRPr sz="1600">
              <a:latin typeface="Verdana"/>
              <a:ea typeface="Verdana"/>
              <a:cs typeface="Verdana"/>
              <a:sym typeface="Verdana"/>
            </a:endParaRPr>
          </a:p>
        </p:txBody>
      </p:sp>
      <p:graphicFrame>
        <p:nvGraphicFramePr>
          <p:cNvPr id="636" name="Google Shape;636;p50"/>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off</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buzz</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hiss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mess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well</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miss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481965" rtl="0" algn="r">
                        <a:lnSpc>
                          <a:spcPct val="100000"/>
                        </a:lnSpc>
                        <a:spcBef>
                          <a:spcPts val="0"/>
                        </a:spcBef>
                        <a:spcAft>
                          <a:spcPts val="0"/>
                        </a:spcAft>
                        <a:buNone/>
                      </a:pPr>
                      <a:r>
                        <a:rPr lang="en-US" sz="2600" u="none" cap="none" strike="noStrike">
                          <a:latin typeface="Verdana"/>
                          <a:ea typeface="Verdana"/>
                          <a:cs typeface="Verdana"/>
                          <a:sym typeface="Verdana"/>
                        </a:rPr>
                        <a:t>sell</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fell</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less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pill</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fizz</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quill</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427990" rtl="0" algn="r">
                        <a:lnSpc>
                          <a:spcPct val="100000"/>
                        </a:lnSpc>
                        <a:spcBef>
                          <a:spcPts val="0"/>
                        </a:spcBef>
                        <a:spcAft>
                          <a:spcPts val="0"/>
                        </a:spcAft>
                        <a:buNone/>
                      </a:pPr>
                      <a:r>
                        <a:rPr lang="en-US" sz="2600" u="none" cap="none" strike="noStrike">
                          <a:latin typeface="Verdana"/>
                          <a:ea typeface="Verdana"/>
                          <a:cs typeface="Verdana"/>
                          <a:sym typeface="Verdana"/>
                        </a:rPr>
                        <a:t>fuzz</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pass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hill</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bill</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toss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mass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433069" rtl="0" algn="r">
                        <a:lnSpc>
                          <a:spcPct val="100000"/>
                        </a:lnSpc>
                        <a:spcBef>
                          <a:spcPts val="0"/>
                        </a:spcBef>
                        <a:spcAft>
                          <a:spcPts val="0"/>
                        </a:spcAft>
                        <a:buNone/>
                      </a:pPr>
                      <a:r>
                        <a:rPr lang="en-US" sz="2600" u="none" cap="none" strike="noStrike">
                          <a:latin typeface="Verdana"/>
                          <a:ea typeface="Verdana"/>
                          <a:cs typeface="Verdana"/>
                          <a:sym typeface="Verdana"/>
                        </a:rPr>
                        <a:t>doll</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bell</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tell</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jazz</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kiss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moss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457834" rtl="0" algn="r">
                        <a:lnSpc>
                          <a:spcPct val="100000"/>
                        </a:lnSpc>
                        <a:spcBef>
                          <a:spcPts val="0"/>
                        </a:spcBef>
                        <a:spcAft>
                          <a:spcPts val="0"/>
                        </a:spcAft>
                        <a:buNone/>
                      </a:pPr>
                      <a:r>
                        <a:rPr lang="en-US" sz="2600" u="none" cap="none" strike="noStrike">
                          <a:latin typeface="Verdana"/>
                          <a:ea typeface="Verdana"/>
                          <a:cs typeface="Verdana"/>
                          <a:sym typeface="Verdana"/>
                        </a:rPr>
                        <a:t>yell</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loss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will</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toss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puff</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mill</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637" name="Google Shape;637;p50"/>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638" name="Google Shape;638;p50"/>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639" name="Google Shape;639;p50"/>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640" name="Google Shape;640;p50"/>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641" name="Google Shape;641;p50"/>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642" name="Google Shape;642;p50"/>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643" name="Google Shape;643;p50"/>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7" name="Shape 647"/>
        <p:cNvGrpSpPr/>
        <p:nvPr/>
      </p:nvGrpSpPr>
      <p:grpSpPr>
        <a:xfrm>
          <a:off x="0" y="0"/>
          <a:ext cx="0" cy="0"/>
          <a:chOff x="0" y="0"/>
          <a:chExt cx="0" cy="0"/>
        </a:xfrm>
      </p:grpSpPr>
      <p:sp>
        <p:nvSpPr>
          <p:cNvPr id="648" name="Google Shape;648;p51"/>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649" name="Google Shape;649;p51"/>
          <p:cNvSpPr txBox="1"/>
          <p:nvPr/>
        </p:nvSpPr>
        <p:spPr>
          <a:xfrm>
            <a:off x="3710536" y="543051"/>
            <a:ext cx="176720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42: FLSZ (2)</a:t>
            </a:r>
            <a:endParaRPr sz="1600">
              <a:latin typeface="Verdana"/>
              <a:ea typeface="Verdana"/>
              <a:cs typeface="Verdana"/>
              <a:sym typeface="Verdana"/>
            </a:endParaRPr>
          </a:p>
        </p:txBody>
      </p:sp>
      <p:graphicFrame>
        <p:nvGraphicFramePr>
          <p:cNvPr id="650" name="Google Shape;650;p51"/>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gruff</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grill</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staff</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frill</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class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stiff</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bliss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still</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gloss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bluff</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spell</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dress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stuff</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brass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fuzz</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press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buzz</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skull</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spill</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scuff</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dolls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pill</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bells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grass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fizz</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swell</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loss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smell</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jazz</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fluff</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651" name="Google Shape;651;p51"/>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652" name="Google Shape;652;p51"/>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653" name="Google Shape;653;p51"/>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654" name="Google Shape;654;p51"/>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655" name="Google Shape;655;p51"/>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656" name="Google Shape;656;p51"/>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657" name="Google Shape;657;p51"/>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1" name="Shape 661"/>
        <p:cNvGrpSpPr/>
        <p:nvPr/>
      </p:nvGrpSpPr>
      <p:grpSpPr>
        <a:xfrm>
          <a:off x="0" y="0"/>
          <a:ext cx="0" cy="0"/>
          <a:chOff x="0" y="0"/>
          <a:chExt cx="0" cy="0"/>
        </a:xfrm>
      </p:grpSpPr>
      <p:sp>
        <p:nvSpPr>
          <p:cNvPr id="662" name="Google Shape;662;p52"/>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663" name="Google Shape;663;p52"/>
          <p:cNvSpPr txBox="1"/>
          <p:nvPr/>
        </p:nvSpPr>
        <p:spPr>
          <a:xfrm>
            <a:off x="3529561" y="543051"/>
            <a:ext cx="212852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43: -all, -oll, -ull</a:t>
            </a:r>
            <a:endParaRPr sz="1600">
              <a:latin typeface="Verdana"/>
              <a:ea typeface="Verdana"/>
              <a:cs typeface="Verdana"/>
              <a:sym typeface="Verdana"/>
            </a:endParaRPr>
          </a:p>
        </p:txBody>
      </p:sp>
      <p:graphicFrame>
        <p:nvGraphicFramePr>
          <p:cNvPr id="664" name="Google Shape;664;p52"/>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all</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hall</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mall</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full</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wall</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ball</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pull</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fall</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tall</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gull</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poll</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toll</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roll</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bull</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troll</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small</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full</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call</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665" name="Google Shape;665;p52"/>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666" name="Google Shape;666;p52"/>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667" name="Google Shape;667;p52"/>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668" name="Google Shape;668;p52"/>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669" name="Google Shape;669;p52"/>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670" name="Google Shape;670;p52"/>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671" name="Google Shape;671;p52"/>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5" name="Shape 675"/>
        <p:cNvGrpSpPr/>
        <p:nvPr/>
      </p:nvGrpSpPr>
      <p:grpSpPr>
        <a:xfrm>
          <a:off x="0" y="0"/>
          <a:ext cx="0" cy="0"/>
          <a:chOff x="0" y="0"/>
          <a:chExt cx="0" cy="0"/>
        </a:xfrm>
      </p:grpSpPr>
      <p:sp>
        <p:nvSpPr>
          <p:cNvPr id="676" name="Google Shape;676;p53"/>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677" name="Google Shape;677;p53"/>
          <p:cNvSpPr txBox="1"/>
          <p:nvPr/>
        </p:nvSpPr>
        <p:spPr>
          <a:xfrm>
            <a:off x="3621636" y="543051"/>
            <a:ext cx="1945639"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44: ck /k/ (1)</a:t>
            </a:r>
            <a:endParaRPr sz="1600">
              <a:latin typeface="Verdana"/>
              <a:ea typeface="Verdana"/>
              <a:cs typeface="Verdana"/>
              <a:sym typeface="Verdana"/>
            </a:endParaRPr>
          </a:p>
        </p:txBody>
      </p:sp>
      <p:graphicFrame>
        <p:nvGraphicFramePr>
          <p:cNvPr id="678" name="Google Shape;678;p53"/>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neck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91795" marR="0" rtl="0" algn="l">
                        <a:lnSpc>
                          <a:spcPct val="100000"/>
                        </a:lnSpc>
                        <a:spcBef>
                          <a:spcPts val="0"/>
                        </a:spcBef>
                        <a:spcAft>
                          <a:spcPts val="0"/>
                        </a:spcAft>
                        <a:buNone/>
                      </a:pPr>
                      <a:r>
                        <a:rPr lang="en-US" sz="2600" u="none" cap="none" strike="noStrike">
                          <a:latin typeface="Verdana"/>
                          <a:ea typeface="Verdana"/>
                          <a:cs typeface="Verdana"/>
                          <a:sym typeface="Verdana"/>
                        </a:rPr>
                        <a:t>pick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sock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None/>
                      </a:pPr>
                      <a:r>
                        <a:rPr lang="en-US" sz="2600" u="none" cap="none" strike="noStrike">
                          <a:latin typeface="Verdana"/>
                          <a:ea typeface="Verdana"/>
                          <a:cs typeface="Verdana"/>
                          <a:sym typeface="Verdana"/>
                        </a:rPr>
                        <a:t>luck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rack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tuck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mock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74320" rtl="0" algn="r">
                        <a:lnSpc>
                          <a:spcPct val="100000"/>
                        </a:lnSpc>
                        <a:spcBef>
                          <a:spcPts val="0"/>
                        </a:spcBef>
                        <a:spcAft>
                          <a:spcPts val="0"/>
                        </a:spcAft>
                        <a:buNone/>
                      </a:pPr>
                      <a:r>
                        <a:rPr lang="en-US" sz="2600" u="none" cap="none" strike="noStrike">
                          <a:latin typeface="Verdana"/>
                          <a:ea typeface="Verdana"/>
                          <a:cs typeface="Verdana"/>
                          <a:sym typeface="Verdana"/>
                        </a:rPr>
                        <a:t>muck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rack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pack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rock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suck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None/>
                      </a:pPr>
                      <a:r>
                        <a:rPr lang="en-US" sz="2600" u="none" cap="none" strike="noStrike">
                          <a:latin typeface="Verdana"/>
                          <a:ea typeface="Verdana"/>
                          <a:cs typeface="Verdana"/>
                          <a:sym typeface="Verdana"/>
                        </a:rPr>
                        <a:t>lack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40055" marR="0" rtl="0" algn="l">
                        <a:lnSpc>
                          <a:spcPct val="100000"/>
                        </a:lnSpc>
                        <a:spcBef>
                          <a:spcPts val="0"/>
                        </a:spcBef>
                        <a:spcAft>
                          <a:spcPts val="0"/>
                        </a:spcAft>
                        <a:buNone/>
                      </a:pPr>
                      <a:r>
                        <a:rPr lang="en-US" sz="2600" u="none" cap="none" strike="noStrike">
                          <a:latin typeface="Verdana"/>
                          <a:ea typeface="Verdana"/>
                          <a:cs typeface="Verdana"/>
                          <a:sym typeface="Verdana"/>
                        </a:rPr>
                        <a:t>sick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mock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hack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deck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kick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tock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16865" rtl="0" algn="r">
                        <a:lnSpc>
                          <a:spcPct val="100000"/>
                        </a:lnSpc>
                        <a:spcBef>
                          <a:spcPts val="0"/>
                        </a:spcBef>
                        <a:spcAft>
                          <a:spcPts val="0"/>
                        </a:spcAft>
                        <a:buNone/>
                      </a:pPr>
                      <a:r>
                        <a:rPr lang="en-US" sz="2600" u="none" cap="none" strike="noStrike">
                          <a:latin typeface="Verdana"/>
                          <a:ea typeface="Verdana"/>
                          <a:cs typeface="Verdana"/>
                          <a:sym typeface="Verdana"/>
                        </a:rPr>
                        <a:t>buck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sack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peck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None/>
                      </a:pPr>
                      <a:r>
                        <a:rPr lang="en-US" sz="2600" u="none" cap="none" strike="noStrike">
                          <a:latin typeface="Verdana"/>
                          <a:ea typeface="Verdana"/>
                          <a:cs typeface="Verdana"/>
                          <a:sym typeface="Verdana"/>
                        </a:rPr>
                        <a:t>lick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dock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duck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69570" marR="0" rtl="0" algn="l">
                        <a:lnSpc>
                          <a:spcPct val="100000"/>
                        </a:lnSpc>
                        <a:spcBef>
                          <a:spcPts val="0"/>
                        </a:spcBef>
                        <a:spcAft>
                          <a:spcPts val="0"/>
                        </a:spcAft>
                        <a:buNone/>
                      </a:pPr>
                      <a:r>
                        <a:rPr lang="en-US" sz="2600" u="none" cap="none" strike="noStrike">
                          <a:latin typeface="Verdana"/>
                          <a:ea typeface="Verdana"/>
                          <a:cs typeface="Verdana"/>
                          <a:sym typeface="Verdana"/>
                        </a:rPr>
                        <a:t>tack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tick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puck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679" name="Google Shape;679;p53"/>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680" name="Google Shape;680;p53"/>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681" name="Google Shape;681;p53"/>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682" name="Google Shape;682;p53"/>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683" name="Google Shape;683;p53"/>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684" name="Google Shape;684;p53"/>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685" name="Google Shape;685;p53"/>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9" name="Shape 689"/>
        <p:cNvGrpSpPr/>
        <p:nvPr/>
      </p:nvGrpSpPr>
      <p:grpSpPr>
        <a:xfrm>
          <a:off x="0" y="0"/>
          <a:ext cx="0" cy="0"/>
          <a:chOff x="0" y="0"/>
          <a:chExt cx="0" cy="0"/>
        </a:xfrm>
      </p:grpSpPr>
      <p:graphicFrame>
        <p:nvGraphicFramePr>
          <p:cNvPr id="690" name="Google Shape;690;p54"/>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quick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black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snack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flick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quack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smack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slick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smock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flock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frock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crack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slack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stack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track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speck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brick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None/>
                      </a:pPr>
                      <a:r>
                        <a:rPr lang="en-US" sz="2600" u="none" cap="none" strike="noStrike">
                          <a:latin typeface="Verdana"/>
                          <a:ea typeface="Verdana"/>
                          <a:cs typeface="Verdana"/>
                          <a:sym typeface="Verdana"/>
                        </a:rPr>
                        <a:t>click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stick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trick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fleck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block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None/>
                      </a:pPr>
                      <a:r>
                        <a:rPr lang="en-US" sz="2600" u="none" cap="none" strike="noStrike">
                          <a:latin typeface="Verdana"/>
                          <a:ea typeface="Verdana"/>
                          <a:cs typeface="Verdana"/>
                          <a:sym typeface="Verdana"/>
                        </a:rPr>
                        <a:t>clock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truck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clack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stock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None/>
                      </a:pPr>
                      <a:r>
                        <a:rPr lang="en-US" sz="2600" u="none" cap="none" strike="noStrike">
                          <a:latin typeface="Verdana"/>
                          <a:ea typeface="Verdana"/>
                          <a:cs typeface="Verdana"/>
                          <a:sym typeface="Verdana"/>
                        </a:rPr>
                        <a:t>cluck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pluck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struck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stuck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black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691" name="Google Shape;691;p54"/>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692" name="Google Shape;692;p54"/>
          <p:cNvSpPr txBox="1"/>
          <p:nvPr/>
        </p:nvSpPr>
        <p:spPr>
          <a:xfrm>
            <a:off x="3621636" y="543051"/>
            <a:ext cx="1945639"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44: ck /k/ (2)</a:t>
            </a:r>
            <a:endParaRPr sz="1600">
              <a:latin typeface="Verdana"/>
              <a:ea typeface="Verdana"/>
              <a:cs typeface="Verdana"/>
              <a:sym typeface="Verdana"/>
            </a:endParaRPr>
          </a:p>
        </p:txBody>
      </p:sp>
      <p:pic>
        <p:nvPicPr>
          <p:cNvPr id="693" name="Google Shape;693;p54"/>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694" name="Google Shape;694;p54"/>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695" name="Google Shape;695;p54"/>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696" name="Google Shape;696;p54"/>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697" name="Google Shape;697;p54"/>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698" name="Google Shape;698;p54"/>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699" name="Google Shape;699;p54"/>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3" name="Shape 703"/>
        <p:cNvGrpSpPr/>
        <p:nvPr/>
      </p:nvGrpSpPr>
      <p:grpSpPr>
        <a:xfrm>
          <a:off x="0" y="0"/>
          <a:ext cx="0" cy="0"/>
          <a:chOff x="0" y="0"/>
          <a:chExt cx="0" cy="0"/>
        </a:xfrm>
      </p:grpSpPr>
      <p:sp>
        <p:nvSpPr>
          <p:cNvPr id="704" name="Google Shape;704;p55"/>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705" name="Google Shape;705;p55"/>
          <p:cNvSpPr txBox="1"/>
          <p:nvPr/>
        </p:nvSpPr>
        <p:spPr>
          <a:xfrm>
            <a:off x="3744667" y="543051"/>
            <a:ext cx="169862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45: sh /sh/</a:t>
            </a:r>
            <a:endParaRPr sz="1600">
              <a:latin typeface="Verdana"/>
              <a:ea typeface="Verdana"/>
              <a:cs typeface="Verdana"/>
              <a:sym typeface="Verdana"/>
            </a:endParaRPr>
          </a:p>
        </p:txBody>
      </p:sp>
      <p:graphicFrame>
        <p:nvGraphicFramePr>
          <p:cNvPr id="706" name="Google Shape;706;p55"/>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91795" marR="0" rtl="0" algn="l">
                        <a:lnSpc>
                          <a:spcPct val="100000"/>
                        </a:lnSpc>
                        <a:spcBef>
                          <a:spcPts val="0"/>
                        </a:spcBef>
                        <a:spcAft>
                          <a:spcPts val="0"/>
                        </a:spcAft>
                        <a:buNone/>
                      </a:pPr>
                      <a:r>
                        <a:rPr lang="en-US" sz="2600" u="none" cap="none" strike="noStrike">
                          <a:latin typeface="Verdana"/>
                          <a:ea typeface="Verdana"/>
                          <a:cs typeface="Verdana"/>
                          <a:sym typeface="Verdana"/>
                        </a:rPr>
                        <a:t>wish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shut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ash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shock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bash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crush</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57505" rtl="0" algn="r">
                        <a:lnSpc>
                          <a:spcPct val="100000"/>
                        </a:lnSpc>
                        <a:spcBef>
                          <a:spcPts val="0"/>
                        </a:spcBef>
                        <a:spcAft>
                          <a:spcPts val="0"/>
                        </a:spcAft>
                        <a:buNone/>
                      </a:pPr>
                      <a:r>
                        <a:rPr lang="en-US" sz="2600" u="none" cap="none" strike="noStrike">
                          <a:latin typeface="Verdana"/>
                          <a:ea typeface="Verdana"/>
                          <a:cs typeface="Verdana"/>
                          <a:sym typeface="Verdana"/>
                        </a:rPr>
                        <a:t>flash</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shack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crash</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dish</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shed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shift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34010" rtl="0" algn="r">
                        <a:lnSpc>
                          <a:spcPct val="100000"/>
                        </a:lnSpc>
                        <a:spcBef>
                          <a:spcPts val="0"/>
                        </a:spcBef>
                        <a:spcAft>
                          <a:spcPts val="0"/>
                        </a:spcAft>
                        <a:buNone/>
                      </a:pPr>
                      <a:r>
                        <a:rPr lang="en-US" sz="2600" u="none" cap="none" strike="noStrike">
                          <a:latin typeface="Verdana"/>
                          <a:ea typeface="Verdana"/>
                          <a:cs typeface="Verdana"/>
                          <a:sym typeface="Verdana"/>
                        </a:rPr>
                        <a:t>shop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gash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shell</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clash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mesh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cash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87655" rtl="0" algn="r">
                        <a:lnSpc>
                          <a:spcPct val="100000"/>
                        </a:lnSpc>
                        <a:spcBef>
                          <a:spcPts val="0"/>
                        </a:spcBef>
                        <a:spcAft>
                          <a:spcPts val="0"/>
                        </a:spcAft>
                        <a:buNone/>
                      </a:pPr>
                      <a:r>
                        <a:rPr lang="en-US" sz="2600" u="none" cap="none" strike="noStrike">
                          <a:latin typeface="Verdana"/>
                          <a:ea typeface="Verdana"/>
                          <a:cs typeface="Verdana"/>
                          <a:sym typeface="Verdana"/>
                        </a:rPr>
                        <a:t>mash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brush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dash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smash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fresh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gush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61950" rtl="0" algn="r">
                        <a:lnSpc>
                          <a:spcPct val="100000"/>
                        </a:lnSpc>
                        <a:spcBef>
                          <a:spcPts val="0"/>
                        </a:spcBef>
                        <a:spcAft>
                          <a:spcPts val="0"/>
                        </a:spcAft>
                        <a:buNone/>
                      </a:pPr>
                      <a:r>
                        <a:rPr lang="en-US" sz="2600" u="none" cap="none" strike="noStrike">
                          <a:latin typeface="Verdana"/>
                          <a:ea typeface="Verdana"/>
                          <a:cs typeface="Verdana"/>
                          <a:sym typeface="Verdana"/>
                        </a:rPr>
                        <a:t>shelf</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lash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rash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hush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trash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rush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77519" marR="0" rtl="0" algn="l">
                        <a:lnSpc>
                          <a:spcPct val="100000"/>
                        </a:lnSpc>
                        <a:spcBef>
                          <a:spcPts val="0"/>
                        </a:spcBef>
                        <a:spcAft>
                          <a:spcPts val="0"/>
                        </a:spcAft>
                        <a:buNone/>
                      </a:pPr>
                      <a:r>
                        <a:rPr lang="en-US" sz="2600" u="none" cap="none" strike="noStrike">
                          <a:latin typeface="Verdana"/>
                          <a:ea typeface="Verdana"/>
                          <a:cs typeface="Verdana"/>
                          <a:sym typeface="Verdana"/>
                        </a:rPr>
                        <a:t>fish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shot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blush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shin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wish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707" name="Google Shape;707;p55"/>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708" name="Google Shape;708;p55"/>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709" name="Google Shape;709;p55"/>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710" name="Google Shape;710;p55"/>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711" name="Google Shape;711;p55"/>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712" name="Google Shape;712;p55"/>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713" name="Google Shape;713;p55"/>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1"/>
          <p:cNvSpPr txBox="1"/>
          <p:nvPr/>
        </p:nvSpPr>
        <p:spPr>
          <a:xfrm>
            <a:off x="3811342" y="543051"/>
            <a:ext cx="156527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16: g /g/</a:t>
            </a:r>
            <a:endParaRPr sz="1600">
              <a:latin typeface="Verdana"/>
              <a:ea typeface="Verdana"/>
              <a:cs typeface="Verdana"/>
              <a:sym typeface="Verdana"/>
            </a:endParaRPr>
          </a:p>
        </p:txBody>
      </p:sp>
      <p:graphicFrame>
        <p:nvGraphicFramePr>
          <p:cNvPr id="95" name="Google Shape;95;p11"/>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gag</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dig</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gap</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dog</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gas</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dug</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gig</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fog</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got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tug</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mug</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nag</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gum</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pig</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gut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pug</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sag</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tag</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tug</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got</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dig</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gum</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fog</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pig</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96" name="Google Shape;96;p11"/>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pic>
        <p:nvPicPr>
          <p:cNvPr id="97" name="Google Shape;97;p11"/>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98" name="Google Shape;98;p11"/>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99" name="Google Shape;99;p11"/>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100" name="Google Shape;100;p11"/>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101" name="Google Shape;101;p11"/>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102" name="Google Shape;102;p11"/>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
        <p:nvSpPr>
          <p:cNvPr id="103" name="Google Shape;103;p11"/>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7" name="Shape 717"/>
        <p:cNvGrpSpPr/>
        <p:nvPr/>
      </p:nvGrpSpPr>
      <p:grpSpPr>
        <a:xfrm>
          <a:off x="0" y="0"/>
          <a:ext cx="0" cy="0"/>
          <a:chOff x="0" y="0"/>
          <a:chExt cx="0" cy="0"/>
        </a:xfrm>
      </p:grpSpPr>
      <p:sp>
        <p:nvSpPr>
          <p:cNvPr id="718" name="Google Shape;718;p56"/>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719" name="Google Shape;719;p56"/>
          <p:cNvSpPr txBox="1"/>
          <p:nvPr/>
        </p:nvSpPr>
        <p:spPr>
          <a:xfrm>
            <a:off x="3382717" y="543051"/>
            <a:ext cx="242252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46: voiced th /</a:t>
            </a:r>
            <a:r>
              <a:rPr lang="en-US" sz="1600" u="sng">
                <a:latin typeface="Verdana"/>
                <a:ea typeface="Verdana"/>
                <a:cs typeface="Verdana"/>
                <a:sym typeface="Verdana"/>
              </a:rPr>
              <a:t>th</a:t>
            </a:r>
            <a:r>
              <a:rPr lang="en-US" sz="1600">
                <a:latin typeface="Verdana"/>
                <a:ea typeface="Verdana"/>
                <a:cs typeface="Verdana"/>
                <a:sym typeface="Verdana"/>
              </a:rPr>
              <a:t>/</a:t>
            </a:r>
            <a:endParaRPr sz="1600">
              <a:latin typeface="Verdana"/>
              <a:ea typeface="Verdana"/>
              <a:cs typeface="Verdana"/>
              <a:sym typeface="Verdana"/>
            </a:endParaRPr>
          </a:p>
        </p:txBody>
      </p:sp>
      <p:graphicFrame>
        <p:nvGraphicFramePr>
          <p:cNvPr id="720" name="Google Shape;720;p56"/>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than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that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this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thus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this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thus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than</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that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them</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than</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than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that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this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thus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721" name="Google Shape;721;p56"/>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722" name="Google Shape;722;p56"/>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723" name="Google Shape;723;p56"/>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724" name="Google Shape;724;p56"/>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725" name="Google Shape;725;p56"/>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726" name="Google Shape;726;p56"/>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727" name="Google Shape;727;p56"/>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1" name="Shape 731"/>
        <p:cNvGrpSpPr/>
        <p:nvPr/>
      </p:nvGrpSpPr>
      <p:grpSpPr>
        <a:xfrm>
          <a:off x="0" y="0"/>
          <a:ext cx="0" cy="0"/>
          <a:chOff x="0" y="0"/>
          <a:chExt cx="0" cy="0"/>
        </a:xfrm>
      </p:grpSpPr>
      <p:sp>
        <p:nvSpPr>
          <p:cNvPr id="732" name="Google Shape;732;p57"/>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733" name="Google Shape;733;p57"/>
          <p:cNvSpPr txBox="1"/>
          <p:nvPr/>
        </p:nvSpPr>
        <p:spPr>
          <a:xfrm>
            <a:off x="2993779" y="543051"/>
            <a:ext cx="320040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47: voiced &amp; unvoiced th</a:t>
            </a:r>
            <a:endParaRPr sz="1600">
              <a:latin typeface="Verdana"/>
              <a:ea typeface="Verdana"/>
              <a:cs typeface="Verdana"/>
              <a:sym typeface="Verdana"/>
            </a:endParaRPr>
          </a:p>
        </p:txBody>
      </p:sp>
      <p:graphicFrame>
        <p:nvGraphicFramePr>
          <p:cNvPr id="734" name="Google Shape;734;p57"/>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than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with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thud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bath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this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thin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moth</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theft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them</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path</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math</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cloth</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bath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sixth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sloth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that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tenth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froth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broth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with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thump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fifth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this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thick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than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thin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thus</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735" name="Google Shape;735;p57"/>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736" name="Google Shape;736;p57"/>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737" name="Google Shape;737;p57"/>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738" name="Google Shape;738;p57"/>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739" name="Google Shape;739;p57"/>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740" name="Google Shape;740;p57"/>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741" name="Google Shape;741;p57"/>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5" name="Shape 745"/>
        <p:cNvGrpSpPr/>
        <p:nvPr/>
      </p:nvGrpSpPr>
      <p:grpSpPr>
        <a:xfrm>
          <a:off x="0" y="0"/>
          <a:ext cx="0" cy="0"/>
          <a:chOff x="0" y="0"/>
          <a:chExt cx="0" cy="0"/>
        </a:xfrm>
      </p:grpSpPr>
      <p:sp>
        <p:nvSpPr>
          <p:cNvPr id="746" name="Google Shape;746;p58"/>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747" name="Google Shape;747;p58"/>
          <p:cNvSpPr txBox="1"/>
          <p:nvPr/>
        </p:nvSpPr>
        <p:spPr>
          <a:xfrm>
            <a:off x="3692280" y="543051"/>
            <a:ext cx="180340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48: ch /ch/</a:t>
            </a:r>
            <a:endParaRPr sz="1600">
              <a:latin typeface="Verdana"/>
              <a:ea typeface="Verdana"/>
              <a:cs typeface="Verdana"/>
              <a:sym typeface="Verdana"/>
            </a:endParaRPr>
          </a:p>
        </p:txBody>
      </p:sp>
      <p:graphicFrame>
        <p:nvGraphicFramePr>
          <p:cNvPr id="748" name="Google Shape;748;p58"/>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chap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191135" rtl="0" algn="r">
                        <a:lnSpc>
                          <a:spcPct val="100000"/>
                        </a:lnSpc>
                        <a:spcBef>
                          <a:spcPts val="0"/>
                        </a:spcBef>
                        <a:spcAft>
                          <a:spcPts val="0"/>
                        </a:spcAft>
                        <a:buNone/>
                      </a:pPr>
                      <a:r>
                        <a:rPr lang="en-US" sz="2600" u="none" cap="none" strike="noStrike">
                          <a:latin typeface="Verdana"/>
                          <a:ea typeface="Verdana"/>
                          <a:cs typeface="Verdana"/>
                          <a:sym typeface="Verdana"/>
                        </a:rPr>
                        <a:t>bench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chest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bunch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chip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inch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branch</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47650" rtl="0" algn="r">
                        <a:lnSpc>
                          <a:spcPct val="100000"/>
                        </a:lnSpc>
                        <a:spcBef>
                          <a:spcPts val="0"/>
                        </a:spcBef>
                        <a:spcAft>
                          <a:spcPts val="0"/>
                        </a:spcAft>
                        <a:buNone/>
                      </a:pPr>
                      <a:r>
                        <a:rPr lang="en-US" sz="2600" u="none" cap="none" strike="noStrike">
                          <a:latin typeface="Verdana"/>
                          <a:ea typeface="Verdana"/>
                          <a:cs typeface="Verdana"/>
                          <a:sym typeface="Verdana"/>
                        </a:rPr>
                        <a:t>ranch</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pinch</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chat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quench</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clinch</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punch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10820" rtl="0" algn="r">
                        <a:lnSpc>
                          <a:spcPct val="100000"/>
                        </a:lnSpc>
                        <a:spcBef>
                          <a:spcPts val="0"/>
                        </a:spcBef>
                        <a:spcAft>
                          <a:spcPts val="0"/>
                        </a:spcAft>
                        <a:buNone/>
                      </a:pPr>
                      <a:r>
                        <a:rPr lang="en-US" sz="2600" u="none" cap="none" strike="noStrike">
                          <a:latin typeface="Verdana"/>
                          <a:ea typeface="Verdana"/>
                          <a:cs typeface="Verdana"/>
                          <a:sym typeface="Verdana"/>
                        </a:rPr>
                        <a:t>hunch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chum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rich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crunch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chap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such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13359" rtl="0" algn="r">
                        <a:lnSpc>
                          <a:spcPct val="100000"/>
                        </a:lnSpc>
                        <a:spcBef>
                          <a:spcPts val="0"/>
                        </a:spcBef>
                        <a:spcAft>
                          <a:spcPts val="0"/>
                        </a:spcAft>
                        <a:buNone/>
                      </a:pPr>
                      <a:r>
                        <a:rPr lang="en-US" sz="2600" u="none" cap="none" strike="noStrike">
                          <a:latin typeface="Verdana"/>
                          <a:ea typeface="Verdana"/>
                          <a:cs typeface="Verdana"/>
                          <a:sym typeface="Verdana"/>
                        </a:rPr>
                        <a:t>check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trench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munch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chest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chin</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chug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296545" marR="0" rtl="0" algn="l">
                        <a:lnSpc>
                          <a:spcPct val="100000"/>
                        </a:lnSpc>
                        <a:spcBef>
                          <a:spcPts val="0"/>
                        </a:spcBef>
                        <a:spcAft>
                          <a:spcPts val="0"/>
                        </a:spcAft>
                        <a:buNone/>
                      </a:pPr>
                      <a:r>
                        <a:rPr lang="en-US" sz="2600" u="none" cap="none" strike="noStrike">
                          <a:latin typeface="Verdana"/>
                          <a:ea typeface="Verdana"/>
                          <a:cs typeface="Verdana"/>
                          <a:sym typeface="Verdana"/>
                        </a:rPr>
                        <a:t>chick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bench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chop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inch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chug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chin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20345" rtl="0" algn="r">
                        <a:lnSpc>
                          <a:spcPct val="100000"/>
                        </a:lnSpc>
                        <a:spcBef>
                          <a:spcPts val="0"/>
                        </a:spcBef>
                        <a:spcAft>
                          <a:spcPts val="0"/>
                        </a:spcAft>
                        <a:buNone/>
                      </a:pPr>
                      <a:r>
                        <a:rPr lang="en-US" sz="2600" u="none" cap="none" strike="noStrike">
                          <a:latin typeface="Verdana"/>
                          <a:ea typeface="Verdana"/>
                          <a:cs typeface="Verdana"/>
                          <a:sym typeface="Verdana"/>
                        </a:rPr>
                        <a:t>chuck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ranch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lunch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pinch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None/>
                      </a:pPr>
                      <a:r>
                        <a:rPr lang="en-US" sz="2600" u="none" cap="none" strike="noStrike">
                          <a:latin typeface="Verdana"/>
                          <a:ea typeface="Verdana"/>
                          <a:cs typeface="Verdana"/>
                          <a:sym typeface="Verdana"/>
                        </a:rPr>
                        <a:t>chick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749" name="Google Shape;749;p58"/>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750" name="Google Shape;750;p58"/>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751" name="Google Shape;751;p58"/>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752" name="Google Shape;752;p58"/>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753" name="Google Shape;753;p58"/>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754" name="Google Shape;754;p58"/>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755" name="Google Shape;755;p58"/>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9" name="Shape 759"/>
        <p:cNvGrpSpPr/>
        <p:nvPr/>
      </p:nvGrpSpPr>
      <p:grpSpPr>
        <a:xfrm>
          <a:off x="0" y="0"/>
          <a:ext cx="0" cy="0"/>
          <a:chOff x="0" y="0"/>
          <a:chExt cx="0" cy="0"/>
        </a:xfrm>
      </p:grpSpPr>
      <p:sp>
        <p:nvSpPr>
          <p:cNvPr id="760" name="Google Shape;760;p59"/>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761" name="Google Shape;761;p59"/>
          <p:cNvSpPr txBox="1"/>
          <p:nvPr/>
        </p:nvSpPr>
        <p:spPr>
          <a:xfrm>
            <a:off x="3199361" y="543051"/>
            <a:ext cx="278955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49: digraphs review 1</a:t>
            </a:r>
            <a:endParaRPr sz="1600">
              <a:latin typeface="Verdana"/>
              <a:ea typeface="Verdana"/>
              <a:cs typeface="Verdana"/>
              <a:sym typeface="Verdana"/>
            </a:endParaRPr>
          </a:p>
        </p:txBody>
      </p:sp>
      <p:graphicFrame>
        <p:nvGraphicFramePr>
          <p:cNvPr id="762" name="Google Shape;762;p59"/>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None/>
                      </a:pPr>
                      <a:r>
                        <a:rPr lang="en-US" sz="2600" u="none" cap="none" strike="noStrike">
                          <a:latin typeface="Verdana"/>
                          <a:ea typeface="Verdana"/>
                          <a:cs typeface="Verdana"/>
                          <a:sym typeface="Verdana"/>
                        </a:rPr>
                        <a:t>click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02590" marR="0" rtl="0" algn="l">
                        <a:lnSpc>
                          <a:spcPct val="100000"/>
                        </a:lnSpc>
                        <a:spcBef>
                          <a:spcPts val="0"/>
                        </a:spcBef>
                        <a:spcAft>
                          <a:spcPts val="0"/>
                        </a:spcAft>
                        <a:buNone/>
                      </a:pPr>
                      <a:r>
                        <a:rPr lang="en-US" sz="2600" u="none" cap="none" strike="noStrike">
                          <a:latin typeface="Verdana"/>
                          <a:ea typeface="Verdana"/>
                          <a:cs typeface="Verdana"/>
                          <a:sym typeface="Verdana"/>
                        </a:rPr>
                        <a:t>that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kick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shell</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block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ship</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them</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04165" rtl="0" algn="r">
                        <a:lnSpc>
                          <a:spcPct val="100000"/>
                        </a:lnSpc>
                        <a:spcBef>
                          <a:spcPts val="0"/>
                        </a:spcBef>
                        <a:spcAft>
                          <a:spcPts val="0"/>
                        </a:spcAft>
                        <a:buNone/>
                      </a:pPr>
                      <a:r>
                        <a:rPr lang="en-US" sz="2600" u="none" cap="none" strike="noStrike">
                          <a:latin typeface="Verdana"/>
                          <a:ea typeface="Verdana"/>
                          <a:cs typeface="Verdana"/>
                          <a:sym typeface="Verdana"/>
                        </a:rPr>
                        <a:t>pack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shop</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chin</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shock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1270" marR="0" rtl="0" algn="ctr">
                        <a:lnSpc>
                          <a:spcPct val="100000"/>
                        </a:lnSpc>
                        <a:spcBef>
                          <a:spcPts val="0"/>
                        </a:spcBef>
                        <a:spcAft>
                          <a:spcPts val="0"/>
                        </a:spcAft>
                        <a:buNone/>
                      </a:pPr>
                      <a:r>
                        <a:rPr lang="en-US" sz="2600" u="none" cap="none" strike="noStrike">
                          <a:latin typeface="Verdana"/>
                          <a:ea typeface="Verdana"/>
                          <a:cs typeface="Verdana"/>
                          <a:sym typeface="Verdana"/>
                        </a:rPr>
                        <a:t>check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this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36880" marR="0" rtl="0" algn="l">
                        <a:lnSpc>
                          <a:spcPct val="100000"/>
                        </a:lnSpc>
                        <a:spcBef>
                          <a:spcPts val="0"/>
                        </a:spcBef>
                        <a:spcAft>
                          <a:spcPts val="0"/>
                        </a:spcAft>
                        <a:buNone/>
                      </a:pPr>
                      <a:r>
                        <a:rPr lang="en-US" sz="2600" u="none" cap="none" strike="noStrike">
                          <a:latin typeface="Verdana"/>
                          <a:ea typeface="Verdana"/>
                          <a:cs typeface="Verdana"/>
                          <a:sym typeface="Verdana"/>
                        </a:rPr>
                        <a:t>thin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black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thick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brush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bath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None/>
                      </a:pPr>
                      <a:r>
                        <a:rPr lang="en-US" sz="2600" u="none" cap="none" strike="noStrike">
                          <a:latin typeface="Verdana"/>
                          <a:ea typeface="Verdana"/>
                          <a:cs typeface="Verdana"/>
                          <a:sym typeface="Verdana"/>
                        </a:rPr>
                        <a:t>luck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34010" rtl="0" algn="r">
                        <a:lnSpc>
                          <a:spcPct val="100000"/>
                        </a:lnSpc>
                        <a:spcBef>
                          <a:spcPts val="0"/>
                        </a:spcBef>
                        <a:spcAft>
                          <a:spcPts val="0"/>
                        </a:spcAft>
                        <a:buNone/>
                      </a:pPr>
                      <a:r>
                        <a:rPr lang="en-US" sz="2600" u="none" cap="none" strike="noStrike">
                          <a:latin typeface="Verdana"/>
                          <a:ea typeface="Verdana"/>
                          <a:cs typeface="Verdana"/>
                          <a:sym typeface="Verdana"/>
                        </a:rPr>
                        <a:t>shed</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bench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bunch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None/>
                      </a:pPr>
                      <a:r>
                        <a:rPr lang="en-US" sz="2600" u="none" cap="none" strike="noStrike">
                          <a:latin typeface="Verdana"/>
                          <a:ea typeface="Verdana"/>
                          <a:cs typeface="Verdana"/>
                          <a:sym typeface="Verdana"/>
                        </a:rPr>
                        <a:t>lick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duck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fifth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12115" marR="0" rtl="0" algn="l">
                        <a:lnSpc>
                          <a:spcPct val="100000"/>
                        </a:lnSpc>
                        <a:spcBef>
                          <a:spcPts val="0"/>
                        </a:spcBef>
                        <a:spcAft>
                          <a:spcPts val="0"/>
                        </a:spcAft>
                        <a:buNone/>
                      </a:pPr>
                      <a:r>
                        <a:rPr lang="en-US" sz="2600" u="none" cap="none" strike="noStrike">
                          <a:latin typeface="Verdana"/>
                          <a:ea typeface="Verdana"/>
                          <a:cs typeface="Verdana"/>
                          <a:sym typeface="Verdana"/>
                        </a:rPr>
                        <a:t>rush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flash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trash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than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crash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80035" rtl="0" algn="r">
                        <a:lnSpc>
                          <a:spcPct val="100000"/>
                        </a:lnSpc>
                        <a:spcBef>
                          <a:spcPts val="0"/>
                        </a:spcBef>
                        <a:spcAft>
                          <a:spcPts val="0"/>
                        </a:spcAft>
                        <a:buNone/>
                      </a:pPr>
                      <a:r>
                        <a:rPr lang="en-US" sz="2600" u="none" cap="none" strike="noStrike">
                          <a:latin typeface="Verdana"/>
                          <a:ea typeface="Verdana"/>
                          <a:cs typeface="Verdana"/>
                          <a:sym typeface="Verdana"/>
                        </a:rPr>
                        <a:t>clock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smash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chop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lunch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763" name="Google Shape;763;p59"/>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764" name="Google Shape;764;p59"/>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765" name="Google Shape;765;p59"/>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766" name="Google Shape;766;p59"/>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767" name="Google Shape;767;p59"/>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768" name="Google Shape;768;p59"/>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769" name="Google Shape;769;p59"/>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3" name="Shape 773"/>
        <p:cNvGrpSpPr/>
        <p:nvPr/>
      </p:nvGrpSpPr>
      <p:grpSpPr>
        <a:xfrm>
          <a:off x="0" y="0"/>
          <a:ext cx="0" cy="0"/>
          <a:chOff x="0" y="0"/>
          <a:chExt cx="0" cy="0"/>
        </a:xfrm>
      </p:grpSpPr>
      <p:sp>
        <p:nvSpPr>
          <p:cNvPr id="774" name="Google Shape;774;p60"/>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775" name="Google Shape;775;p60"/>
          <p:cNvSpPr txBox="1"/>
          <p:nvPr/>
        </p:nvSpPr>
        <p:spPr>
          <a:xfrm>
            <a:off x="3305723" y="543051"/>
            <a:ext cx="257683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50: wh /w/ &amp; ph /f/</a:t>
            </a:r>
            <a:endParaRPr sz="1600">
              <a:latin typeface="Verdana"/>
              <a:ea typeface="Verdana"/>
              <a:cs typeface="Verdana"/>
              <a:sym typeface="Verdana"/>
            </a:endParaRPr>
          </a:p>
        </p:txBody>
      </p:sp>
      <p:graphicFrame>
        <p:nvGraphicFramePr>
          <p:cNvPr id="776" name="Google Shape;776;p60"/>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whack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graph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247650" marR="0" rtl="0" algn="l">
                        <a:lnSpc>
                          <a:spcPct val="100000"/>
                        </a:lnSpc>
                        <a:spcBef>
                          <a:spcPts val="0"/>
                        </a:spcBef>
                        <a:spcAft>
                          <a:spcPts val="0"/>
                        </a:spcAft>
                        <a:buNone/>
                      </a:pPr>
                      <a:r>
                        <a:rPr lang="en-US" sz="2600" u="none" cap="none" strike="noStrike">
                          <a:latin typeface="Verdana"/>
                          <a:ea typeface="Verdana"/>
                          <a:cs typeface="Verdana"/>
                          <a:sym typeface="Verdana"/>
                        </a:rPr>
                        <a:t>which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graph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52425" marR="0" rtl="0" algn="l">
                        <a:lnSpc>
                          <a:spcPct val="100000"/>
                        </a:lnSpc>
                        <a:spcBef>
                          <a:spcPts val="0"/>
                        </a:spcBef>
                        <a:spcAft>
                          <a:spcPts val="0"/>
                        </a:spcAft>
                        <a:buNone/>
                      </a:pPr>
                      <a:r>
                        <a:rPr lang="en-US" sz="2600" u="none" cap="none" strike="noStrike">
                          <a:latin typeface="Verdana"/>
                          <a:ea typeface="Verdana"/>
                          <a:cs typeface="Verdana"/>
                          <a:sym typeface="Verdana"/>
                        </a:rPr>
                        <a:t>whiff</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when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whip</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when</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00990" marR="0" rtl="0" algn="l">
                        <a:lnSpc>
                          <a:spcPct val="100000"/>
                        </a:lnSpc>
                        <a:spcBef>
                          <a:spcPts val="0"/>
                        </a:spcBef>
                        <a:spcAft>
                          <a:spcPts val="0"/>
                        </a:spcAft>
                        <a:buNone/>
                      </a:pPr>
                      <a:r>
                        <a:rPr lang="en-US" sz="2600" u="none" cap="none" strike="noStrike">
                          <a:latin typeface="Verdana"/>
                          <a:ea typeface="Verdana"/>
                          <a:cs typeface="Verdana"/>
                          <a:sym typeface="Verdana"/>
                        </a:rPr>
                        <a:t>whim</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whisk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40665" rtl="0" algn="r">
                        <a:lnSpc>
                          <a:spcPct val="100000"/>
                        </a:lnSpc>
                        <a:spcBef>
                          <a:spcPts val="0"/>
                        </a:spcBef>
                        <a:spcAft>
                          <a:spcPts val="0"/>
                        </a:spcAft>
                        <a:buNone/>
                      </a:pPr>
                      <a:r>
                        <a:rPr lang="en-US" sz="2600" u="none" cap="none" strike="noStrike">
                          <a:latin typeface="Verdana"/>
                          <a:ea typeface="Verdana"/>
                          <a:cs typeface="Verdana"/>
                          <a:sym typeface="Verdana"/>
                        </a:rPr>
                        <a:t>which</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whiz</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whim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whiz</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281305" marR="0" rtl="0" algn="l">
                        <a:lnSpc>
                          <a:spcPct val="100000"/>
                        </a:lnSpc>
                        <a:spcBef>
                          <a:spcPts val="0"/>
                        </a:spcBef>
                        <a:spcAft>
                          <a:spcPts val="0"/>
                        </a:spcAft>
                        <a:buNone/>
                      </a:pPr>
                      <a:r>
                        <a:rPr lang="en-US" sz="2600" u="none" cap="none" strike="noStrike">
                          <a:latin typeface="Verdana"/>
                          <a:ea typeface="Verdana"/>
                          <a:cs typeface="Verdana"/>
                          <a:sym typeface="Verdana"/>
                        </a:rPr>
                        <a:t>when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whack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32409" rtl="0" algn="r">
                        <a:lnSpc>
                          <a:spcPct val="100000"/>
                        </a:lnSpc>
                        <a:spcBef>
                          <a:spcPts val="0"/>
                        </a:spcBef>
                        <a:spcAft>
                          <a:spcPts val="0"/>
                        </a:spcAft>
                        <a:buNone/>
                      </a:pPr>
                      <a:r>
                        <a:rPr lang="en-US" sz="2600" u="none" cap="none" strike="noStrike">
                          <a:latin typeface="Verdana"/>
                          <a:ea typeface="Verdana"/>
                          <a:cs typeface="Verdana"/>
                          <a:sym typeface="Verdana"/>
                        </a:rPr>
                        <a:t>graph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whip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which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whisk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240029" marR="0" rtl="0" algn="l">
                        <a:lnSpc>
                          <a:spcPct val="100000"/>
                        </a:lnSpc>
                        <a:spcBef>
                          <a:spcPts val="0"/>
                        </a:spcBef>
                        <a:spcAft>
                          <a:spcPts val="0"/>
                        </a:spcAft>
                        <a:buNone/>
                      </a:pPr>
                      <a:r>
                        <a:rPr lang="en-US" sz="2600" u="none" cap="none" strike="noStrike">
                          <a:latin typeface="Verdana"/>
                          <a:ea typeface="Verdana"/>
                          <a:cs typeface="Verdana"/>
                          <a:sym typeface="Verdana"/>
                        </a:rPr>
                        <a:t>graph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whisk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73685" rtl="0" algn="r">
                        <a:lnSpc>
                          <a:spcPct val="100000"/>
                        </a:lnSpc>
                        <a:spcBef>
                          <a:spcPts val="0"/>
                        </a:spcBef>
                        <a:spcAft>
                          <a:spcPts val="0"/>
                        </a:spcAft>
                        <a:buNone/>
                      </a:pPr>
                      <a:r>
                        <a:rPr lang="en-US" sz="2600" u="none" cap="none" strike="noStrike">
                          <a:latin typeface="Verdana"/>
                          <a:ea typeface="Verdana"/>
                          <a:cs typeface="Verdana"/>
                          <a:sym typeface="Verdana"/>
                        </a:rPr>
                        <a:t>when</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graph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777" name="Google Shape;777;p60"/>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778" name="Google Shape;778;p60"/>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779" name="Google Shape;779;p60"/>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780" name="Google Shape;780;p60"/>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781" name="Google Shape;781;p60"/>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782" name="Google Shape;782;p60"/>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783" name="Google Shape;783;p60"/>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7" name="Shape 787"/>
        <p:cNvGrpSpPr/>
        <p:nvPr/>
      </p:nvGrpSpPr>
      <p:grpSpPr>
        <a:xfrm>
          <a:off x="0" y="0"/>
          <a:ext cx="0" cy="0"/>
          <a:chOff x="0" y="0"/>
          <a:chExt cx="0" cy="0"/>
        </a:xfrm>
      </p:grpSpPr>
      <p:sp>
        <p:nvSpPr>
          <p:cNvPr id="788" name="Google Shape;788;p61"/>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789" name="Google Shape;789;p61"/>
          <p:cNvSpPr txBox="1"/>
          <p:nvPr/>
        </p:nvSpPr>
        <p:spPr>
          <a:xfrm>
            <a:off x="3755780" y="543051"/>
            <a:ext cx="167640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51: ng /ŋ/</a:t>
            </a:r>
            <a:endParaRPr sz="1600">
              <a:latin typeface="Verdana"/>
              <a:ea typeface="Verdana"/>
              <a:cs typeface="Verdana"/>
              <a:sym typeface="Verdana"/>
            </a:endParaRPr>
          </a:p>
        </p:txBody>
      </p:sp>
      <p:graphicFrame>
        <p:nvGraphicFramePr>
          <p:cNvPr id="790" name="Google Shape;790;p61"/>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clang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sling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11150" rtl="0" algn="r">
                        <a:lnSpc>
                          <a:spcPct val="100000"/>
                        </a:lnSpc>
                        <a:spcBef>
                          <a:spcPts val="0"/>
                        </a:spcBef>
                        <a:spcAft>
                          <a:spcPts val="0"/>
                        </a:spcAft>
                        <a:buNone/>
                      </a:pPr>
                      <a:r>
                        <a:rPr lang="en-US" sz="2600" u="none" cap="none" strike="noStrike">
                          <a:latin typeface="Verdana"/>
                          <a:ea typeface="Verdana"/>
                          <a:cs typeface="Verdana"/>
                          <a:sym typeface="Verdana"/>
                        </a:rPr>
                        <a:t>bring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thing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sing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song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cling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bang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74015" marR="0" rtl="0" algn="l">
                        <a:lnSpc>
                          <a:spcPct val="100000"/>
                        </a:lnSpc>
                        <a:spcBef>
                          <a:spcPts val="0"/>
                        </a:spcBef>
                        <a:spcAft>
                          <a:spcPts val="0"/>
                        </a:spcAft>
                        <a:buNone/>
                      </a:pPr>
                      <a:r>
                        <a:rPr lang="en-US" sz="2600" u="none" cap="none" strike="noStrike">
                          <a:latin typeface="Verdana"/>
                          <a:ea typeface="Verdana"/>
                          <a:cs typeface="Verdana"/>
                          <a:sym typeface="Verdana"/>
                        </a:rPr>
                        <a:t>long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wing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pang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ring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zing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ding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83845" rtl="0" algn="r">
                        <a:lnSpc>
                          <a:spcPct val="100000"/>
                        </a:lnSpc>
                        <a:spcBef>
                          <a:spcPts val="0"/>
                        </a:spcBef>
                        <a:spcAft>
                          <a:spcPts val="0"/>
                        </a:spcAft>
                        <a:buNone/>
                      </a:pPr>
                      <a:r>
                        <a:rPr lang="en-US" sz="2600" u="none" cap="none" strike="noStrike">
                          <a:latin typeface="Verdana"/>
                          <a:ea typeface="Verdana"/>
                          <a:cs typeface="Verdana"/>
                          <a:sym typeface="Verdana"/>
                        </a:rPr>
                        <a:t>gang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king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sang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stung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clung</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gong</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73050" rtl="0" algn="r">
                        <a:lnSpc>
                          <a:spcPct val="100000"/>
                        </a:lnSpc>
                        <a:spcBef>
                          <a:spcPts val="0"/>
                        </a:spcBef>
                        <a:spcAft>
                          <a:spcPts val="0"/>
                        </a:spcAft>
                        <a:buNone/>
                      </a:pPr>
                      <a:r>
                        <a:rPr lang="en-US" sz="2600" u="none" cap="none" strike="noStrike">
                          <a:latin typeface="Verdana"/>
                          <a:ea typeface="Verdana"/>
                          <a:cs typeface="Verdana"/>
                          <a:sym typeface="Verdana"/>
                        </a:rPr>
                        <a:t>swing</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lung</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ping</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slang</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fang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swung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96875" marR="0" rtl="0" algn="l">
                        <a:lnSpc>
                          <a:spcPct val="100000"/>
                        </a:lnSpc>
                        <a:spcBef>
                          <a:spcPts val="0"/>
                        </a:spcBef>
                        <a:spcAft>
                          <a:spcPts val="0"/>
                        </a:spcAft>
                        <a:buNone/>
                      </a:pPr>
                      <a:r>
                        <a:rPr lang="en-US" sz="2600" u="none" cap="none" strike="noStrike">
                          <a:latin typeface="Verdana"/>
                          <a:ea typeface="Verdana"/>
                          <a:cs typeface="Verdana"/>
                          <a:sym typeface="Verdana"/>
                        </a:rPr>
                        <a:t>fling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hang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slung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sung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sting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flung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06705" rtl="0" algn="r">
                        <a:lnSpc>
                          <a:spcPct val="100000"/>
                        </a:lnSpc>
                        <a:spcBef>
                          <a:spcPts val="0"/>
                        </a:spcBef>
                        <a:spcAft>
                          <a:spcPts val="0"/>
                        </a:spcAft>
                        <a:buNone/>
                      </a:pPr>
                      <a:r>
                        <a:rPr lang="en-US" sz="2600" u="none" cap="none" strike="noStrike">
                          <a:latin typeface="Verdana"/>
                          <a:ea typeface="Verdana"/>
                          <a:cs typeface="Verdana"/>
                          <a:sym typeface="Verdana"/>
                        </a:rPr>
                        <a:t>hung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rung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rang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bring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791" name="Google Shape;791;p61"/>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792" name="Google Shape;792;p61"/>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793" name="Google Shape;793;p61"/>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794" name="Google Shape;794;p61"/>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795" name="Google Shape;795;p61"/>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796" name="Google Shape;796;p61"/>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797" name="Google Shape;797;p61"/>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1" name="Shape 801"/>
        <p:cNvGrpSpPr/>
        <p:nvPr/>
      </p:nvGrpSpPr>
      <p:grpSpPr>
        <a:xfrm>
          <a:off x="0" y="0"/>
          <a:ext cx="0" cy="0"/>
          <a:chOff x="0" y="0"/>
          <a:chExt cx="0" cy="0"/>
        </a:xfrm>
      </p:grpSpPr>
      <p:sp>
        <p:nvSpPr>
          <p:cNvPr id="802" name="Google Shape;802;p62"/>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803" name="Google Shape;803;p62"/>
          <p:cNvSpPr txBox="1"/>
          <p:nvPr/>
        </p:nvSpPr>
        <p:spPr>
          <a:xfrm>
            <a:off x="3362080" y="543051"/>
            <a:ext cx="246443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52: n /ŋ/ (as in nk)</a:t>
            </a:r>
            <a:endParaRPr sz="1600">
              <a:latin typeface="Verdana"/>
              <a:ea typeface="Verdana"/>
              <a:cs typeface="Verdana"/>
              <a:sym typeface="Verdana"/>
            </a:endParaRPr>
          </a:p>
        </p:txBody>
      </p:sp>
      <p:graphicFrame>
        <p:nvGraphicFramePr>
          <p:cNvPr id="804" name="Google Shape;804;p62"/>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bank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blink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slink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link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47980" marR="0" rtl="0" algn="l">
                        <a:lnSpc>
                          <a:spcPct val="100000"/>
                        </a:lnSpc>
                        <a:spcBef>
                          <a:spcPts val="0"/>
                        </a:spcBef>
                        <a:spcAft>
                          <a:spcPts val="0"/>
                        </a:spcAft>
                        <a:buNone/>
                      </a:pPr>
                      <a:r>
                        <a:rPr lang="en-US" sz="2600" u="none" cap="none" strike="noStrike">
                          <a:latin typeface="Verdana"/>
                          <a:ea typeface="Verdana"/>
                          <a:cs typeface="Verdana"/>
                          <a:sym typeface="Verdana"/>
                        </a:rPr>
                        <a:t>drink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rink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think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stink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thank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honk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89560" rtl="0" algn="r">
                        <a:lnSpc>
                          <a:spcPct val="100000"/>
                        </a:lnSpc>
                        <a:spcBef>
                          <a:spcPts val="0"/>
                        </a:spcBef>
                        <a:spcAft>
                          <a:spcPts val="0"/>
                        </a:spcAft>
                        <a:buNone/>
                      </a:pPr>
                      <a:r>
                        <a:rPr lang="en-US" sz="2600" u="none" cap="none" strike="noStrike">
                          <a:latin typeface="Verdana"/>
                          <a:ea typeface="Verdana"/>
                          <a:cs typeface="Verdana"/>
                          <a:sym typeface="Verdana"/>
                        </a:rPr>
                        <a:t>plunk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sank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drank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blank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ink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flunk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88925" rtl="0" algn="r">
                        <a:lnSpc>
                          <a:spcPct val="100000"/>
                        </a:lnSpc>
                        <a:spcBef>
                          <a:spcPts val="0"/>
                        </a:spcBef>
                        <a:spcAft>
                          <a:spcPts val="0"/>
                        </a:spcAft>
                        <a:buNone/>
                      </a:pPr>
                      <a:r>
                        <a:rPr lang="en-US" sz="2600" u="none" cap="none" strike="noStrike">
                          <a:latin typeface="Verdana"/>
                          <a:ea typeface="Verdana"/>
                          <a:cs typeface="Verdana"/>
                          <a:sym typeface="Verdana"/>
                        </a:rPr>
                        <a:t>skunk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trunk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pink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bunk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clunk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sink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59715" rtl="0" algn="r">
                        <a:lnSpc>
                          <a:spcPct val="100000"/>
                        </a:lnSpc>
                        <a:spcBef>
                          <a:spcPts val="0"/>
                        </a:spcBef>
                        <a:spcAft>
                          <a:spcPts val="0"/>
                        </a:spcAft>
                        <a:buNone/>
                      </a:pPr>
                      <a:r>
                        <a:rPr lang="en-US" sz="2600" u="none" cap="none" strike="noStrike">
                          <a:latin typeface="Verdana"/>
                          <a:ea typeface="Verdana"/>
                          <a:cs typeface="Verdana"/>
                          <a:sym typeface="Verdana"/>
                        </a:rPr>
                        <a:t>prank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wink</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chunk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clink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crank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hunk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23850" marR="0" rtl="0" algn="l">
                        <a:lnSpc>
                          <a:spcPct val="100000"/>
                        </a:lnSpc>
                        <a:spcBef>
                          <a:spcPts val="0"/>
                        </a:spcBef>
                        <a:spcAft>
                          <a:spcPts val="0"/>
                        </a:spcAft>
                        <a:buNone/>
                      </a:pPr>
                      <a:r>
                        <a:rPr lang="en-US" sz="2600" u="none" cap="none" strike="noStrike">
                          <a:latin typeface="Verdana"/>
                          <a:ea typeface="Verdana"/>
                          <a:cs typeface="Verdana"/>
                          <a:sym typeface="Verdana"/>
                        </a:rPr>
                        <a:t>stunk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rank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plank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slunk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dunk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junk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79730" marR="0" rtl="0" algn="l">
                        <a:lnSpc>
                          <a:spcPct val="100000"/>
                        </a:lnSpc>
                        <a:spcBef>
                          <a:spcPts val="0"/>
                        </a:spcBef>
                        <a:spcAft>
                          <a:spcPts val="0"/>
                        </a:spcAft>
                        <a:buNone/>
                      </a:pPr>
                      <a:r>
                        <a:rPr lang="en-US" sz="2600" u="none" cap="none" strike="noStrike">
                          <a:latin typeface="Verdana"/>
                          <a:ea typeface="Verdana"/>
                          <a:cs typeface="Verdana"/>
                          <a:sym typeface="Verdana"/>
                        </a:rPr>
                        <a:t>sunk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clank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805" name="Google Shape;805;p62"/>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806" name="Google Shape;806;p62"/>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807" name="Google Shape;807;p62"/>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808" name="Google Shape;808;p62"/>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809" name="Google Shape;809;p62"/>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810" name="Google Shape;810;p62"/>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811" name="Google Shape;811;p62"/>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5" name="Shape 815"/>
        <p:cNvGrpSpPr/>
        <p:nvPr/>
      </p:nvGrpSpPr>
      <p:grpSpPr>
        <a:xfrm>
          <a:off x="0" y="0"/>
          <a:ext cx="0" cy="0"/>
          <a:chOff x="0" y="0"/>
          <a:chExt cx="0" cy="0"/>
        </a:xfrm>
      </p:grpSpPr>
      <p:sp>
        <p:nvSpPr>
          <p:cNvPr id="816" name="Google Shape;816;p63"/>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817" name="Google Shape;817;p63"/>
          <p:cNvSpPr txBox="1"/>
          <p:nvPr/>
        </p:nvSpPr>
        <p:spPr>
          <a:xfrm>
            <a:off x="3199361" y="543051"/>
            <a:ext cx="278955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53: digraphs review 2</a:t>
            </a:r>
            <a:endParaRPr sz="1600">
              <a:latin typeface="Verdana"/>
              <a:ea typeface="Verdana"/>
              <a:cs typeface="Verdana"/>
              <a:sym typeface="Verdana"/>
            </a:endParaRPr>
          </a:p>
        </p:txBody>
      </p:sp>
      <p:graphicFrame>
        <p:nvGraphicFramePr>
          <p:cNvPr id="818" name="Google Shape;818;p63"/>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shrank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thrash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such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black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shrink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thrust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them</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sing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shred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pick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when</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shrunk</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shrub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thrill</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with</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throb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shrimp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bring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thrift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than</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which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shrimp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much</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long</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shrill</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shrank</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thrill</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thrash</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shrug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throb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thrust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shrink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shred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long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819" name="Google Shape;819;p63"/>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820" name="Google Shape;820;p63"/>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821" name="Google Shape;821;p63"/>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822" name="Google Shape;822;p63"/>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823" name="Google Shape;823;p63"/>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824" name="Google Shape;824;p63"/>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825" name="Google Shape;825;p63"/>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9" name="Shape 829"/>
        <p:cNvGrpSpPr/>
        <p:nvPr/>
      </p:nvGrpSpPr>
      <p:grpSpPr>
        <a:xfrm>
          <a:off x="0" y="0"/>
          <a:ext cx="0" cy="0"/>
          <a:chOff x="0" y="0"/>
          <a:chExt cx="0" cy="0"/>
        </a:xfrm>
      </p:grpSpPr>
      <p:sp>
        <p:nvSpPr>
          <p:cNvPr id="830" name="Google Shape;830;p64"/>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831" name="Google Shape;831;p64"/>
          <p:cNvSpPr txBox="1"/>
          <p:nvPr/>
        </p:nvSpPr>
        <p:spPr>
          <a:xfrm>
            <a:off x="3511305" y="527811"/>
            <a:ext cx="211074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54: a_e /ā/ (1)</a:t>
            </a:r>
            <a:endParaRPr sz="1600">
              <a:latin typeface="Verdana"/>
              <a:ea typeface="Verdana"/>
              <a:cs typeface="Verdana"/>
              <a:sym typeface="Verdana"/>
            </a:endParaRPr>
          </a:p>
        </p:txBody>
      </p:sp>
      <p:graphicFrame>
        <p:nvGraphicFramePr>
          <p:cNvPr id="832" name="Google Shape;832;p64"/>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52119" marR="0" rtl="0" algn="l">
                        <a:lnSpc>
                          <a:spcPct val="100000"/>
                        </a:lnSpc>
                        <a:spcBef>
                          <a:spcPts val="0"/>
                        </a:spcBef>
                        <a:spcAft>
                          <a:spcPts val="0"/>
                        </a:spcAft>
                        <a:buNone/>
                      </a:pPr>
                      <a:r>
                        <a:rPr lang="en-US" sz="2600" u="none" cap="none" strike="noStrike">
                          <a:latin typeface="Verdana"/>
                          <a:ea typeface="Verdana"/>
                          <a:cs typeface="Verdana"/>
                          <a:sym typeface="Verdana"/>
                        </a:rPr>
                        <a:t>ate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45745" rtl="0" algn="r">
                        <a:lnSpc>
                          <a:spcPct val="100000"/>
                        </a:lnSpc>
                        <a:spcBef>
                          <a:spcPts val="0"/>
                        </a:spcBef>
                        <a:spcAft>
                          <a:spcPts val="0"/>
                        </a:spcAft>
                        <a:buNone/>
                      </a:pPr>
                      <a:r>
                        <a:rPr lang="en-US" sz="2600" u="none" cap="none" strike="noStrike">
                          <a:latin typeface="Verdana"/>
                          <a:ea typeface="Verdana"/>
                          <a:cs typeface="Verdana"/>
                          <a:sym typeface="Verdana"/>
                        </a:rPr>
                        <a:t>brave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maze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rake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plate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51790" marR="0" rtl="0" algn="l">
                        <a:lnSpc>
                          <a:spcPct val="100000"/>
                        </a:lnSpc>
                        <a:spcBef>
                          <a:spcPts val="0"/>
                        </a:spcBef>
                        <a:spcAft>
                          <a:spcPts val="0"/>
                        </a:spcAft>
                        <a:buNone/>
                      </a:pPr>
                      <a:r>
                        <a:rPr lang="en-US" sz="2600" u="none" cap="none" strike="noStrike">
                          <a:latin typeface="Verdana"/>
                          <a:ea typeface="Verdana"/>
                          <a:cs typeface="Verdana"/>
                          <a:sym typeface="Verdana"/>
                        </a:rPr>
                        <a:t>save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40665" rtl="0" algn="r">
                        <a:lnSpc>
                          <a:spcPct val="100000"/>
                        </a:lnSpc>
                        <a:spcBef>
                          <a:spcPts val="0"/>
                        </a:spcBef>
                        <a:spcAft>
                          <a:spcPts val="0"/>
                        </a:spcAft>
                        <a:buNone/>
                      </a:pPr>
                      <a:r>
                        <a:rPr lang="en-US" sz="2600" u="none" cap="none" strike="noStrike">
                          <a:latin typeface="Verdana"/>
                          <a:ea typeface="Verdana"/>
                          <a:cs typeface="Verdana"/>
                          <a:sym typeface="Verdana"/>
                        </a:rPr>
                        <a:t>blade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same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name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late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00990" rtl="0" algn="r">
                        <a:lnSpc>
                          <a:spcPct val="100000"/>
                        </a:lnSpc>
                        <a:spcBef>
                          <a:spcPts val="0"/>
                        </a:spcBef>
                        <a:spcAft>
                          <a:spcPts val="0"/>
                        </a:spcAft>
                        <a:buNone/>
                      </a:pPr>
                      <a:r>
                        <a:rPr lang="en-US" sz="2600" u="none" cap="none" strike="noStrike">
                          <a:latin typeface="Verdana"/>
                          <a:ea typeface="Verdana"/>
                          <a:cs typeface="Verdana"/>
                          <a:sym typeface="Verdana"/>
                        </a:rPr>
                        <a:t>cave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79400" rtl="0" algn="r">
                        <a:lnSpc>
                          <a:spcPct val="100000"/>
                        </a:lnSpc>
                        <a:spcBef>
                          <a:spcPts val="0"/>
                        </a:spcBef>
                        <a:spcAft>
                          <a:spcPts val="0"/>
                        </a:spcAft>
                        <a:buNone/>
                      </a:pPr>
                      <a:r>
                        <a:rPr lang="en-US" sz="2600" u="none" cap="none" strike="noStrike">
                          <a:latin typeface="Verdana"/>
                          <a:ea typeface="Verdana"/>
                          <a:cs typeface="Verdana"/>
                          <a:sym typeface="Verdana"/>
                        </a:rPr>
                        <a:t>cape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skate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came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made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shade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54000" rtl="0" algn="r">
                        <a:lnSpc>
                          <a:spcPct val="100000"/>
                        </a:lnSpc>
                        <a:spcBef>
                          <a:spcPts val="0"/>
                        </a:spcBef>
                        <a:spcAft>
                          <a:spcPts val="0"/>
                        </a:spcAft>
                        <a:buNone/>
                      </a:pPr>
                      <a:r>
                        <a:rPr lang="en-US" sz="2600" u="none" cap="none" strike="noStrike">
                          <a:latin typeface="Verdana"/>
                          <a:ea typeface="Verdana"/>
                          <a:cs typeface="Verdana"/>
                          <a:sym typeface="Verdana"/>
                        </a:rPr>
                        <a:t>brake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51459" rtl="0" algn="r">
                        <a:lnSpc>
                          <a:spcPct val="100000"/>
                        </a:lnSpc>
                        <a:spcBef>
                          <a:spcPts val="0"/>
                        </a:spcBef>
                        <a:spcAft>
                          <a:spcPts val="0"/>
                        </a:spcAft>
                        <a:buNone/>
                      </a:pPr>
                      <a:r>
                        <a:rPr lang="en-US" sz="2600" u="none" cap="none" strike="noStrike">
                          <a:latin typeface="Verdana"/>
                          <a:ea typeface="Verdana"/>
                          <a:cs typeface="Verdana"/>
                          <a:sym typeface="Verdana"/>
                        </a:rPr>
                        <a:t>shake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stale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whale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male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chase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39090" marR="0" rtl="0" algn="l">
                        <a:lnSpc>
                          <a:spcPct val="100000"/>
                        </a:lnSpc>
                        <a:spcBef>
                          <a:spcPts val="0"/>
                        </a:spcBef>
                        <a:spcAft>
                          <a:spcPts val="0"/>
                        </a:spcAft>
                        <a:buNone/>
                      </a:pPr>
                      <a:r>
                        <a:rPr lang="en-US" sz="2600" u="none" cap="none" strike="noStrike">
                          <a:latin typeface="Verdana"/>
                          <a:ea typeface="Verdana"/>
                          <a:cs typeface="Verdana"/>
                          <a:sym typeface="Verdana"/>
                        </a:rPr>
                        <a:t>date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25425" rtl="0" algn="r">
                        <a:lnSpc>
                          <a:spcPct val="100000"/>
                        </a:lnSpc>
                        <a:spcBef>
                          <a:spcPts val="0"/>
                        </a:spcBef>
                        <a:spcAft>
                          <a:spcPts val="0"/>
                        </a:spcAft>
                        <a:buNone/>
                      </a:pPr>
                      <a:r>
                        <a:rPr lang="en-US" sz="2600" u="none" cap="none" strike="noStrike">
                          <a:latin typeface="Verdana"/>
                          <a:ea typeface="Verdana"/>
                          <a:cs typeface="Verdana"/>
                          <a:sym typeface="Verdana"/>
                        </a:rPr>
                        <a:t>grade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gate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rate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lake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sale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71145" rtl="0" algn="r">
                        <a:lnSpc>
                          <a:spcPct val="100000"/>
                        </a:lnSpc>
                        <a:spcBef>
                          <a:spcPts val="0"/>
                        </a:spcBef>
                        <a:spcAft>
                          <a:spcPts val="0"/>
                        </a:spcAft>
                        <a:buNone/>
                      </a:pPr>
                      <a:r>
                        <a:rPr lang="en-US" sz="2600" u="none" cap="none" strike="noStrike">
                          <a:latin typeface="Verdana"/>
                          <a:ea typeface="Verdana"/>
                          <a:cs typeface="Verdana"/>
                          <a:sym typeface="Verdana"/>
                        </a:rPr>
                        <a:t>wave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62255" rtl="0" algn="r">
                        <a:lnSpc>
                          <a:spcPct val="100000"/>
                        </a:lnSpc>
                        <a:spcBef>
                          <a:spcPts val="0"/>
                        </a:spcBef>
                        <a:spcAft>
                          <a:spcPts val="0"/>
                        </a:spcAft>
                        <a:buNone/>
                      </a:pPr>
                      <a:r>
                        <a:rPr lang="en-US" sz="2600" u="none" cap="none" strike="noStrike">
                          <a:latin typeface="Verdana"/>
                          <a:ea typeface="Verdana"/>
                          <a:cs typeface="Verdana"/>
                          <a:sym typeface="Verdana"/>
                        </a:rPr>
                        <a:t>make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mate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game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833" name="Google Shape;833;p64"/>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834" name="Google Shape;834;p64"/>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835" name="Google Shape;835;p64"/>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836" name="Google Shape;836;p64"/>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837" name="Google Shape;837;p64"/>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838" name="Google Shape;838;p64"/>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839" name="Google Shape;839;p64"/>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3" name="Shape 843"/>
        <p:cNvGrpSpPr/>
        <p:nvPr/>
      </p:nvGrpSpPr>
      <p:grpSpPr>
        <a:xfrm>
          <a:off x="0" y="0"/>
          <a:ext cx="0" cy="0"/>
          <a:chOff x="0" y="0"/>
          <a:chExt cx="0" cy="0"/>
        </a:xfrm>
      </p:grpSpPr>
      <p:sp>
        <p:nvSpPr>
          <p:cNvPr id="844" name="Google Shape;844;p65"/>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845" name="Google Shape;845;p65"/>
          <p:cNvSpPr txBox="1"/>
          <p:nvPr/>
        </p:nvSpPr>
        <p:spPr>
          <a:xfrm>
            <a:off x="3539086" y="527811"/>
            <a:ext cx="211074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54: a_e /ā/ (2)</a:t>
            </a:r>
            <a:endParaRPr sz="1600">
              <a:latin typeface="Verdana"/>
              <a:ea typeface="Verdana"/>
              <a:cs typeface="Verdana"/>
              <a:sym typeface="Verdana"/>
            </a:endParaRPr>
          </a:p>
        </p:txBody>
      </p:sp>
      <p:graphicFrame>
        <p:nvGraphicFramePr>
          <p:cNvPr id="846" name="Google Shape;846;p65"/>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470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shape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tape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same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skate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lake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stale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470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whale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flake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tale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flame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wake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state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470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late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cape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wave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gave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470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date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fade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came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grade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shade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cave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470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phase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wade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shake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brake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chase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take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470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vase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blade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grape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brave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phase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847" name="Google Shape;847;p65"/>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848" name="Google Shape;848;p65"/>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849" name="Google Shape;849;p65"/>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850" name="Google Shape;850;p65"/>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851" name="Google Shape;851;p65"/>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852" name="Google Shape;852;p65"/>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853" name="Google Shape;853;p65"/>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2"/>
          <p:cNvSpPr txBox="1"/>
          <p:nvPr/>
        </p:nvSpPr>
        <p:spPr>
          <a:xfrm>
            <a:off x="3809755" y="543051"/>
            <a:ext cx="156845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17: b /b/</a:t>
            </a:r>
            <a:endParaRPr sz="1600">
              <a:latin typeface="Verdana"/>
              <a:ea typeface="Verdana"/>
              <a:cs typeface="Verdana"/>
              <a:sym typeface="Verdana"/>
            </a:endParaRPr>
          </a:p>
        </p:txBody>
      </p:sp>
      <p:graphicFrame>
        <p:nvGraphicFramePr>
          <p:cNvPr id="109" name="Google Shape;109;p12"/>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0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bad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cub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dab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ban</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but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bat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sob</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bib</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sub</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bid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tab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big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bin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tub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bit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bog</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bop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bud</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bug</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bun</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bus</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but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big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gab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bad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bib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bat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sub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tub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bit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110" name="Google Shape;110;p12"/>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pic>
        <p:nvPicPr>
          <p:cNvPr id="111" name="Google Shape;111;p12"/>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112" name="Google Shape;112;p12"/>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113" name="Google Shape;113;p12"/>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114" name="Google Shape;114;p12"/>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115" name="Google Shape;115;p12"/>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116" name="Google Shape;116;p12"/>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
        <p:nvSpPr>
          <p:cNvPr id="117" name="Google Shape;117;p12"/>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7" name="Shape 857"/>
        <p:cNvGrpSpPr/>
        <p:nvPr/>
      </p:nvGrpSpPr>
      <p:grpSpPr>
        <a:xfrm>
          <a:off x="0" y="0"/>
          <a:ext cx="0" cy="0"/>
          <a:chOff x="0" y="0"/>
          <a:chExt cx="0" cy="0"/>
        </a:xfrm>
      </p:grpSpPr>
      <p:sp>
        <p:nvSpPr>
          <p:cNvPr id="858" name="Google Shape;858;p66"/>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859" name="Google Shape;859;p66"/>
          <p:cNvSpPr txBox="1"/>
          <p:nvPr/>
        </p:nvSpPr>
        <p:spPr>
          <a:xfrm>
            <a:off x="3635923" y="527811"/>
            <a:ext cx="1917064"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55: i_e /ī/ (1)</a:t>
            </a:r>
            <a:endParaRPr sz="1600">
              <a:latin typeface="Verdana"/>
              <a:ea typeface="Verdana"/>
              <a:cs typeface="Verdana"/>
              <a:sym typeface="Verdana"/>
            </a:endParaRPr>
          </a:p>
        </p:txBody>
      </p:sp>
      <p:graphicFrame>
        <p:nvGraphicFramePr>
          <p:cNvPr id="860" name="Google Shape;860;p66"/>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373380" marR="0" rtl="0" algn="l">
                        <a:lnSpc>
                          <a:spcPct val="100000"/>
                        </a:lnSpc>
                        <a:spcBef>
                          <a:spcPts val="0"/>
                        </a:spcBef>
                        <a:spcAft>
                          <a:spcPts val="0"/>
                        </a:spcAft>
                        <a:buNone/>
                      </a:pPr>
                      <a:r>
                        <a:rPr lang="en-US" sz="2600" u="none" cap="none" strike="noStrike">
                          <a:latin typeface="Verdana"/>
                          <a:ea typeface="Verdana"/>
                          <a:cs typeface="Verdana"/>
                          <a:sym typeface="Verdana"/>
                        </a:rPr>
                        <a:t>dine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53060" rtl="0" algn="r">
                        <a:lnSpc>
                          <a:spcPct val="100000"/>
                        </a:lnSpc>
                        <a:spcBef>
                          <a:spcPts val="0"/>
                        </a:spcBef>
                        <a:spcAft>
                          <a:spcPts val="0"/>
                        </a:spcAft>
                        <a:buNone/>
                      </a:pPr>
                      <a:r>
                        <a:rPr lang="en-US" sz="2600" u="none" cap="none" strike="noStrike">
                          <a:latin typeface="Verdana"/>
                          <a:ea typeface="Verdana"/>
                          <a:cs typeface="Verdana"/>
                          <a:sym typeface="Verdana"/>
                        </a:rPr>
                        <a:t>pipe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bike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quite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chive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472440" marR="0" rtl="0" algn="l">
                        <a:lnSpc>
                          <a:spcPct val="100000"/>
                        </a:lnSpc>
                        <a:spcBef>
                          <a:spcPts val="0"/>
                        </a:spcBef>
                        <a:spcAft>
                          <a:spcPts val="0"/>
                        </a:spcAft>
                        <a:buNone/>
                      </a:pPr>
                      <a:r>
                        <a:rPr lang="en-US" sz="2600" u="none" cap="none" strike="noStrike">
                          <a:latin typeface="Verdana"/>
                          <a:ea typeface="Verdana"/>
                          <a:cs typeface="Verdana"/>
                          <a:sym typeface="Verdana"/>
                        </a:rPr>
                        <a:t>rise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43865" marR="0" rtl="0" algn="l">
                        <a:lnSpc>
                          <a:spcPct val="100000"/>
                        </a:lnSpc>
                        <a:spcBef>
                          <a:spcPts val="0"/>
                        </a:spcBef>
                        <a:spcAft>
                          <a:spcPts val="0"/>
                        </a:spcAft>
                        <a:buNone/>
                      </a:pPr>
                      <a:r>
                        <a:rPr lang="en-US" sz="2600" u="none" cap="none" strike="noStrike">
                          <a:latin typeface="Verdana"/>
                          <a:ea typeface="Verdana"/>
                          <a:cs typeface="Verdana"/>
                          <a:sym typeface="Verdana"/>
                        </a:rPr>
                        <a:t>five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ripe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grime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ride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slide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262890" rtl="0" algn="r">
                        <a:lnSpc>
                          <a:spcPct val="100000"/>
                        </a:lnSpc>
                        <a:spcBef>
                          <a:spcPts val="0"/>
                        </a:spcBef>
                        <a:spcAft>
                          <a:spcPts val="0"/>
                        </a:spcAft>
                        <a:buNone/>
                      </a:pPr>
                      <a:r>
                        <a:rPr lang="en-US" sz="2600" u="none" cap="none" strike="noStrike">
                          <a:latin typeface="Verdana"/>
                          <a:ea typeface="Verdana"/>
                          <a:cs typeface="Verdana"/>
                          <a:sym typeface="Verdana"/>
                        </a:rPr>
                        <a:t>shrine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18465" marR="0" rtl="0" algn="l">
                        <a:lnSpc>
                          <a:spcPct val="100000"/>
                        </a:lnSpc>
                        <a:spcBef>
                          <a:spcPts val="0"/>
                        </a:spcBef>
                        <a:spcAft>
                          <a:spcPts val="0"/>
                        </a:spcAft>
                        <a:buNone/>
                      </a:pPr>
                      <a:r>
                        <a:rPr lang="en-US" sz="2600" u="none" cap="none" strike="noStrike">
                          <a:latin typeface="Verdana"/>
                          <a:ea typeface="Verdana"/>
                          <a:cs typeface="Verdana"/>
                          <a:sym typeface="Verdana"/>
                        </a:rPr>
                        <a:t>bite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dive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side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drive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chime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373380" marR="0" rtl="0" algn="l">
                        <a:lnSpc>
                          <a:spcPct val="100000"/>
                        </a:lnSpc>
                        <a:spcBef>
                          <a:spcPts val="0"/>
                        </a:spcBef>
                        <a:spcAft>
                          <a:spcPts val="0"/>
                        </a:spcAft>
                        <a:buNone/>
                      </a:pPr>
                      <a:r>
                        <a:rPr lang="en-US" sz="2600" u="none" cap="none" strike="noStrike">
                          <a:latin typeface="Verdana"/>
                          <a:ea typeface="Verdana"/>
                          <a:cs typeface="Verdana"/>
                          <a:sym typeface="Verdana"/>
                        </a:rPr>
                        <a:t>pine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13055" rtl="0" algn="r">
                        <a:lnSpc>
                          <a:spcPct val="100000"/>
                        </a:lnSpc>
                        <a:spcBef>
                          <a:spcPts val="0"/>
                        </a:spcBef>
                        <a:spcAft>
                          <a:spcPts val="0"/>
                        </a:spcAft>
                        <a:buNone/>
                      </a:pPr>
                      <a:r>
                        <a:rPr lang="en-US" sz="2600" u="none" cap="none" strike="noStrike">
                          <a:latin typeface="Verdana"/>
                          <a:ea typeface="Verdana"/>
                          <a:cs typeface="Verdana"/>
                          <a:sym typeface="Verdana"/>
                        </a:rPr>
                        <a:t>shine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kite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hike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spike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slime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303530" rtl="0" algn="r">
                        <a:lnSpc>
                          <a:spcPct val="100000"/>
                        </a:lnSpc>
                        <a:spcBef>
                          <a:spcPts val="0"/>
                        </a:spcBef>
                        <a:spcAft>
                          <a:spcPts val="0"/>
                        </a:spcAft>
                        <a:buNone/>
                      </a:pPr>
                      <a:r>
                        <a:rPr lang="en-US" sz="2600" u="none" cap="none" strike="noStrike">
                          <a:latin typeface="Verdana"/>
                          <a:ea typeface="Verdana"/>
                          <a:cs typeface="Verdana"/>
                          <a:sym typeface="Verdana"/>
                        </a:rPr>
                        <a:t>bride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life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stride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line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dime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hive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317500" rtl="0" algn="r">
                        <a:lnSpc>
                          <a:spcPct val="100000"/>
                        </a:lnSpc>
                        <a:spcBef>
                          <a:spcPts val="0"/>
                        </a:spcBef>
                        <a:spcAft>
                          <a:spcPts val="0"/>
                        </a:spcAft>
                        <a:buNone/>
                      </a:pPr>
                      <a:r>
                        <a:rPr lang="en-US" sz="2600" u="none" cap="none" strike="noStrike">
                          <a:latin typeface="Verdana"/>
                          <a:ea typeface="Verdana"/>
                          <a:cs typeface="Verdana"/>
                          <a:sym typeface="Verdana"/>
                        </a:rPr>
                        <a:t>strive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98780" marR="0" rtl="0" algn="l">
                        <a:lnSpc>
                          <a:spcPct val="100000"/>
                        </a:lnSpc>
                        <a:spcBef>
                          <a:spcPts val="0"/>
                        </a:spcBef>
                        <a:spcAft>
                          <a:spcPts val="0"/>
                        </a:spcAft>
                        <a:buNone/>
                      </a:pPr>
                      <a:r>
                        <a:rPr lang="en-US" sz="2600" u="none" cap="none" strike="noStrike">
                          <a:latin typeface="Verdana"/>
                          <a:ea typeface="Verdana"/>
                          <a:cs typeface="Verdana"/>
                          <a:sym typeface="Verdana"/>
                        </a:rPr>
                        <a:t>lime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hide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mile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wide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wife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861" name="Google Shape;861;p66"/>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862" name="Google Shape;862;p66"/>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863" name="Google Shape;863;p66"/>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864" name="Google Shape;864;p66"/>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865" name="Google Shape;865;p66"/>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866" name="Google Shape;866;p66"/>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867" name="Google Shape;867;p66"/>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1" name="Shape 871"/>
        <p:cNvGrpSpPr/>
        <p:nvPr/>
      </p:nvGrpSpPr>
      <p:grpSpPr>
        <a:xfrm>
          <a:off x="0" y="0"/>
          <a:ext cx="0" cy="0"/>
          <a:chOff x="0" y="0"/>
          <a:chExt cx="0" cy="0"/>
        </a:xfrm>
      </p:grpSpPr>
      <p:sp>
        <p:nvSpPr>
          <p:cNvPr id="872" name="Google Shape;872;p67"/>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873" name="Google Shape;873;p67"/>
          <p:cNvSpPr txBox="1"/>
          <p:nvPr/>
        </p:nvSpPr>
        <p:spPr>
          <a:xfrm>
            <a:off x="3635923" y="527811"/>
            <a:ext cx="1917064"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55: i_e /ī/ (2)</a:t>
            </a:r>
            <a:endParaRPr sz="1600">
              <a:latin typeface="Verdana"/>
              <a:ea typeface="Verdana"/>
              <a:cs typeface="Verdana"/>
              <a:sym typeface="Verdana"/>
            </a:endParaRPr>
          </a:p>
        </p:txBody>
      </p:sp>
      <p:graphicFrame>
        <p:nvGraphicFramePr>
          <p:cNvPr id="874" name="Google Shape;874;p67"/>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wide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spike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time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98780" marR="0" rtl="0" algn="l">
                        <a:lnSpc>
                          <a:spcPct val="100000"/>
                        </a:lnSpc>
                        <a:spcBef>
                          <a:spcPts val="0"/>
                        </a:spcBef>
                        <a:spcAft>
                          <a:spcPts val="0"/>
                        </a:spcAft>
                        <a:buNone/>
                      </a:pPr>
                      <a:r>
                        <a:rPr lang="en-US" sz="2600" u="none" cap="none" strike="noStrike">
                          <a:latin typeface="Verdana"/>
                          <a:ea typeface="Verdana"/>
                          <a:cs typeface="Verdana"/>
                          <a:sym typeface="Verdana"/>
                        </a:rPr>
                        <a:t>mile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while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nine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lime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wise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strive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76555" marR="0" rtl="0" algn="l">
                        <a:lnSpc>
                          <a:spcPct val="100000"/>
                        </a:lnSpc>
                        <a:spcBef>
                          <a:spcPts val="0"/>
                        </a:spcBef>
                        <a:spcAft>
                          <a:spcPts val="0"/>
                        </a:spcAft>
                        <a:buNone/>
                      </a:pPr>
                      <a:r>
                        <a:rPr lang="en-US" sz="2600" u="none" cap="none" strike="noStrike">
                          <a:latin typeface="Verdana"/>
                          <a:ea typeface="Verdana"/>
                          <a:cs typeface="Verdana"/>
                          <a:sym typeface="Verdana"/>
                        </a:rPr>
                        <a:t>slide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life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tide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like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line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hive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85115" rtl="0" algn="r">
                        <a:lnSpc>
                          <a:spcPct val="100000"/>
                        </a:lnSpc>
                        <a:spcBef>
                          <a:spcPts val="0"/>
                        </a:spcBef>
                        <a:spcAft>
                          <a:spcPts val="0"/>
                        </a:spcAft>
                        <a:buNone/>
                      </a:pPr>
                      <a:r>
                        <a:rPr lang="en-US" sz="2600" u="none" cap="none" strike="noStrike">
                          <a:latin typeface="Verdana"/>
                          <a:ea typeface="Verdana"/>
                          <a:cs typeface="Verdana"/>
                          <a:sym typeface="Verdana"/>
                        </a:rPr>
                        <a:t>white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grime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wife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five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chive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72440" marR="0" rtl="0" algn="l">
                        <a:lnSpc>
                          <a:spcPct val="100000"/>
                        </a:lnSpc>
                        <a:spcBef>
                          <a:spcPts val="0"/>
                        </a:spcBef>
                        <a:spcAft>
                          <a:spcPts val="0"/>
                        </a:spcAft>
                        <a:buNone/>
                      </a:pPr>
                      <a:r>
                        <a:rPr lang="en-US" sz="2600" u="none" cap="none" strike="noStrike">
                          <a:latin typeface="Verdana"/>
                          <a:ea typeface="Verdana"/>
                          <a:cs typeface="Verdana"/>
                          <a:sym typeface="Verdana"/>
                        </a:rPr>
                        <a:t>rise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stride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mine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bride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hide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18465" marR="0" rtl="0" algn="l">
                        <a:lnSpc>
                          <a:spcPct val="100000"/>
                        </a:lnSpc>
                        <a:spcBef>
                          <a:spcPts val="0"/>
                        </a:spcBef>
                        <a:spcAft>
                          <a:spcPts val="0"/>
                        </a:spcAft>
                        <a:buNone/>
                      </a:pPr>
                      <a:r>
                        <a:rPr lang="en-US" sz="2600" u="none" cap="none" strike="noStrike">
                          <a:latin typeface="Verdana"/>
                          <a:ea typeface="Verdana"/>
                          <a:cs typeface="Verdana"/>
                          <a:sym typeface="Verdana"/>
                        </a:rPr>
                        <a:t>bite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ripe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bike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shine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kite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twine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26390" rtl="0" algn="r">
                        <a:lnSpc>
                          <a:spcPct val="100000"/>
                        </a:lnSpc>
                        <a:spcBef>
                          <a:spcPts val="0"/>
                        </a:spcBef>
                        <a:spcAft>
                          <a:spcPts val="0"/>
                        </a:spcAft>
                        <a:buNone/>
                      </a:pPr>
                      <a:r>
                        <a:rPr lang="en-US" sz="2600" u="none" cap="none" strike="noStrike">
                          <a:latin typeface="Verdana"/>
                          <a:ea typeface="Verdana"/>
                          <a:cs typeface="Verdana"/>
                          <a:sym typeface="Verdana"/>
                        </a:rPr>
                        <a:t>slime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drive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875" name="Google Shape;875;p67"/>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876" name="Google Shape;876;p67"/>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877" name="Google Shape;877;p67"/>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878" name="Google Shape;878;p67"/>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879" name="Google Shape;879;p67"/>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880" name="Google Shape;880;p67"/>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881" name="Google Shape;881;p67"/>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5" name="Shape 885"/>
        <p:cNvGrpSpPr/>
        <p:nvPr/>
      </p:nvGrpSpPr>
      <p:grpSpPr>
        <a:xfrm>
          <a:off x="0" y="0"/>
          <a:ext cx="0" cy="0"/>
          <a:chOff x="0" y="0"/>
          <a:chExt cx="0" cy="0"/>
        </a:xfrm>
      </p:grpSpPr>
      <p:sp>
        <p:nvSpPr>
          <p:cNvPr id="886" name="Google Shape;886;p68"/>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887" name="Google Shape;887;p68"/>
          <p:cNvSpPr txBox="1"/>
          <p:nvPr/>
        </p:nvSpPr>
        <p:spPr>
          <a:xfrm>
            <a:off x="3543848" y="527811"/>
            <a:ext cx="210121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56: o_e /ō/ (1)</a:t>
            </a:r>
            <a:endParaRPr sz="1600">
              <a:latin typeface="Verdana"/>
              <a:ea typeface="Verdana"/>
              <a:cs typeface="Verdana"/>
              <a:sym typeface="Verdana"/>
            </a:endParaRPr>
          </a:p>
        </p:txBody>
      </p:sp>
      <p:graphicFrame>
        <p:nvGraphicFramePr>
          <p:cNvPr id="888" name="Google Shape;888;p68"/>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nose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90195" rtl="0" algn="r">
                        <a:lnSpc>
                          <a:spcPct val="100000"/>
                        </a:lnSpc>
                        <a:spcBef>
                          <a:spcPts val="0"/>
                        </a:spcBef>
                        <a:spcAft>
                          <a:spcPts val="0"/>
                        </a:spcAft>
                        <a:buNone/>
                      </a:pPr>
                      <a:r>
                        <a:rPr lang="en-US" sz="2600" u="none" cap="none" strike="noStrike">
                          <a:latin typeface="Verdana"/>
                          <a:ea typeface="Verdana"/>
                          <a:cs typeface="Verdana"/>
                          <a:sym typeface="Verdana"/>
                        </a:rPr>
                        <a:t>bone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those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chose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note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phone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broke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51459" rtl="0" algn="r">
                        <a:lnSpc>
                          <a:spcPct val="100000"/>
                        </a:lnSpc>
                        <a:spcBef>
                          <a:spcPts val="0"/>
                        </a:spcBef>
                        <a:spcAft>
                          <a:spcPts val="0"/>
                        </a:spcAft>
                        <a:buNone/>
                      </a:pPr>
                      <a:r>
                        <a:rPr lang="en-US" sz="2600" u="none" cap="none" strike="noStrike">
                          <a:latin typeface="Verdana"/>
                          <a:ea typeface="Verdana"/>
                          <a:cs typeface="Verdana"/>
                          <a:sym typeface="Verdana"/>
                        </a:rPr>
                        <a:t>stroke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pole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spoke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hose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clove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throne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49250" marR="0" rtl="0" algn="l">
                        <a:lnSpc>
                          <a:spcPct val="100000"/>
                        </a:lnSpc>
                        <a:spcBef>
                          <a:spcPts val="0"/>
                        </a:spcBef>
                        <a:spcAft>
                          <a:spcPts val="0"/>
                        </a:spcAft>
                        <a:buNone/>
                      </a:pPr>
                      <a:r>
                        <a:rPr lang="en-US" sz="2600" u="none" cap="none" strike="noStrike">
                          <a:latin typeface="Verdana"/>
                          <a:ea typeface="Verdana"/>
                          <a:cs typeface="Verdana"/>
                          <a:sym typeface="Verdana"/>
                        </a:rPr>
                        <a:t>robe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hope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choke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vote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joke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stone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84480" rtl="0" algn="r">
                        <a:lnSpc>
                          <a:spcPct val="100000"/>
                        </a:lnSpc>
                        <a:spcBef>
                          <a:spcPts val="0"/>
                        </a:spcBef>
                        <a:spcAft>
                          <a:spcPts val="0"/>
                        </a:spcAft>
                        <a:buNone/>
                      </a:pPr>
                      <a:r>
                        <a:rPr lang="en-US" sz="2600" u="none" cap="none" strike="noStrike">
                          <a:latin typeface="Verdana"/>
                          <a:ea typeface="Verdana"/>
                          <a:cs typeface="Verdana"/>
                          <a:sym typeface="Verdana"/>
                        </a:rPr>
                        <a:t>code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lone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home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grove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froze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zone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55600" marR="0" rtl="0" algn="l">
                        <a:lnSpc>
                          <a:spcPct val="100000"/>
                        </a:lnSpc>
                        <a:spcBef>
                          <a:spcPts val="0"/>
                        </a:spcBef>
                        <a:spcAft>
                          <a:spcPts val="0"/>
                        </a:spcAft>
                        <a:buNone/>
                      </a:pPr>
                      <a:r>
                        <a:rPr lang="en-US" sz="2600" u="none" cap="none" strike="noStrike">
                          <a:latin typeface="Verdana"/>
                          <a:ea typeface="Verdana"/>
                          <a:cs typeface="Verdana"/>
                          <a:sym typeface="Verdana"/>
                        </a:rPr>
                        <a:t>tone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woke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hole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smoke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close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stove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36854" rtl="0" algn="r">
                        <a:lnSpc>
                          <a:spcPct val="100000"/>
                        </a:lnSpc>
                        <a:spcBef>
                          <a:spcPts val="0"/>
                        </a:spcBef>
                        <a:spcAft>
                          <a:spcPts val="0"/>
                        </a:spcAft>
                        <a:buNone/>
                      </a:pPr>
                      <a:r>
                        <a:rPr lang="en-US" sz="2600" u="none" cap="none" strike="noStrike">
                          <a:latin typeface="Verdana"/>
                          <a:ea typeface="Verdana"/>
                          <a:cs typeface="Verdana"/>
                          <a:sym typeface="Verdana"/>
                        </a:rPr>
                        <a:t>dome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drove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rose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slope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doze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889" name="Google Shape;889;p68"/>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890" name="Google Shape;890;p68"/>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891" name="Google Shape;891;p68"/>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892" name="Google Shape;892;p68"/>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893" name="Google Shape;893;p68"/>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894" name="Google Shape;894;p68"/>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895" name="Google Shape;895;p68"/>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9" name="Shape 899"/>
        <p:cNvGrpSpPr/>
        <p:nvPr/>
      </p:nvGrpSpPr>
      <p:grpSpPr>
        <a:xfrm>
          <a:off x="0" y="0"/>
          <a:ext cx="0" cy="0"/>
          <a:chOff x="0" y="0"/>
          <a:chExt cx="0" cy="0"/>
        </a:xfrm>
      </p:grpSpPr>
      <p:sp>
        <p:nvSpPr>
          <p:cNvPr id="900" name="Google Shape;900;p69"/>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901" name="Google Shape;901;p69"/>
          <p:cNvSpPr txBox="1"/>
          <p:nvPr/>
        </p:nvSpPr>
        <p:spPr>
          <a:xfrm>
            <a:off x="3539086" y="543051"/>
            <a:ext cx="211074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56: o_e /ō/ (2)</a:t>
            </a:r>
            <a:endParaRPr sz="1600">
              <a:latin typeface="Verdana"/>
              <a:ea typeface="Verdana"/>
              <a:cs typeface="Verdana"/>
              <a:sym typeface="Verdana"/>
            </a:endParaRPr>
          </a:p>
        </p:txBody>
      </p:sp>
      <p:graphicFrame>
        <p:nvGraphicFramePr>
          <p:cNvPr id="902" name="Google Shape;902;p69"/>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nose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49250" marR="0" rtl="0" algn="l">
                        <a:lnSpc>
                          <a:spcPct val="100000"/>
                        </a:lnSpc>
                        <a:spcBef>
                          <a:spcPts val="0"/>
                        </a:spcBef>
                        <a:spcAft>
                          <a:spcPts val="0"/>
                        </a:spcAft>
                        <a:buNone/>
                      </a:pPr>
                      <a:r>
                        <a:rPr lang="en-US" sz="2600" u="none" cap="none" strike="noStrike">
                          <a:latin typeface="Verdana"/>
                          <a:ea typeface="Verdana"/>
                          <a:cs typeface="Verdana"/>
                          <a:sym typeface="Verdana"/>
                        </a:rPr>
                        <a:t>rode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grove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hope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robe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spoke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globe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36854" rtl="0" algn="r">
                        <a:lnSpc>
                          <a:spcPct val="100000"/>
                        </a:lnSpc>
                        <a:spcBef>
                          <a:spcPts val="0"/>
                        </a:spcBef>
                        <a:spcAft>
                          <a:spcPts val="0"/>
                        </a:spcAft>
                        <a:buNone/>
                      </a:pPr>
                      <a:r>
                        <a:rPr lang="en-US" sz="2600" u="none" cap="none" strike="noStrike">
                          <a:latin typeface="Verdana"/>
                          <a:ea typeface="Verdana"/>
                          <a:cs typeface="Verdana"/>
                          <a:sym typeface="Verdana"/>
                        </a:rPr>
                        <a:t>dome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note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dose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cone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poke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slope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83845" rtl="0" algn="r">
                        <a:lnSpc>
                          <a:spcPct val="100000"/>
                        </a:lnSpc>
                        <a:spcBef>
                          <a:spcPts val="0"/>
                        </a:spcBef>
                        <a:spcAft>
                          <a:spcPts val="0"/>
                        </a:spcAft>
                        <a:buNone/>
                      </a:pPr>
                      <a:r>
                        <a:rPr lang="en-US" sz="2600" u="none" cap="none" strike="noStrike">
                          <a:latin typeface="Verdana"/>
                          <a:ea typeface="Verdana"/>
                          <a:cs typeface="Verdana"/>
                          <a:sym typeface="Verdana"/>
                        </a:rPr>
                        <a:t>those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cope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bone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doze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stroke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cove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66395" marR="0" rtl="0" algn="l">
                        <a:lnSpc>
                          <a:spcPct val="100000"/>
                        </a:lnSpc>
                        <a:spcBef>
                          <a:spcPts val="0"/>
                        </a:spcBef>
                        <a:spcAft>
                          <a:spcPts val="0"/>
                        </a:spcAft>
                        <a:buNone/>
                      </a:pPr>
                      <a:r>
                        <a:rPr lang="en-US" sz="2600" u="none" cap="none" strike="noStrike">
                          <a:latin typeface="Verdana"/>
                          <a:ea typeface="Verdana"/>
                          <a:cs typeface="Verdana"/>
                          <a:sym typeface="Verdana"/>
                        </a:rPr>
                        <a:t>pole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chose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throne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phone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stone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zone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55600" marR="0" rtl="0" algn="l">
                        <a:lnSpc>
                          <a:spcPct val="100000"/>
                        </a:lnSpc>
                        <a:spcBef>
                          <a:spcPts val="0"/>
                        </a:spcBef>
                        <a:spcAft>
                          <a:spcPts val="0"/>
                        </a:spcAft>
                        <a:buNone/>
                      </a:pPr>
                      <a:r>
                        <a:rPr lang="en-US" sz="2600" u="none" cap="none" strike="noStrike">
                          <a:latin typeface="Verdana"/>
                          <a:ea typeface="Verdana"/>
                          <a:cs typeface="Verdana"/>
                          <a:sym typeface="Verdana"/>
                        </a:rPr>
                        <a:t>tone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woke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drove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vote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close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pose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90195" rtl="0" algn="r">
                        <a:lnSpc>
                          <a:spcPct val="100000"/>
                        </a:lnSpc>
                        <a:spcBef>
                          <a:spcPts val="0"/>
                        </a:spcBef>
                        <a:spcAft>
                          <a:spcPts val="0"/>
                        </a:spcAft>
                        <a:buNone/>
                      </a:pPr>
                      <a:r>
                        <a:rPr lang="en-US" sz="2600" u="none" cap="none" strike="noStrike">
                          <a:latin typeface="Verdana"/>
                          <a:ea typeface="Verdana"/>
                          <a:cs typeface="Verdana"/>
                          <a:sym typeface="Verdana"/>
                        </a:rPr>
                        <a:t>bone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froze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nose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smoke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home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903" name="Google Shape;903;p69"/>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904" name="Google Shape;904;p69"/>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905" name="Google Shape;905;p69"/>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906" name="Google Shape;906;p69"/>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907" name="Google Shape;907;p69"/>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908" name="Google Shape;908;p69"/>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909" name="Google Shape;909;p69"/>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3" name="Shape 913"/>
        <p:cNvGrpSpPr/>
        <p:nvPr/>
      </p:nvGrpSpPr>
      <p:grpSpPr>
        <a:xfrm>
          <a:off x="0" y="0"/>
          <a:ext cx="0" cy="0"/>
          <a:chOff x="0" y="0"/>
          <a:chExt cx="0" cy="0"/>
        </a:xfrm>
      </p:grpSpPr>
      <p:sp>
        <p:nvSpPr>
          <p:cNvPr id="914" name="Google Shape;914;p70"/>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915" name="Google Shape;915;p70"/>
          <p:cNvSpPr txBox="1"/>
          <p:nvPr/>
        </p:nvSpPr>
        <p:spPr>
          <a:xfrm>
            <a:off x="3069979" y="527811"/>
            <a:ext cx="304863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57: VCe Review, e_e (1)</a:t>
            </a:r>
            <a:endParaRPr sz="1600">
              <a:latin typeface="Verdana"/>
              <a:ea typeface="Verdana"/>
              <a:cs typeface="Verdana"/>
              <a:sym typeface="Verdana"/>
            </a:endParaRPr>
          </a:p>
        </p:txBody>
      </p:sp>
      <p:graphicFrame>
        <p:nvGraphicFramePr>
          <p:cNvPr id="916" name="Google Shape;916;p70"/>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sphere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04165" rtl="0" algn="r">
                        <a:lnSpc>
                          <a:spcPct val="100000"/>
                        </a:lnSpc>
                        <a:spcBef>
                          <a:spcPts val="0"/>
                        </a:spcBef>
                        <a:spcAft>
                          <a:spcPts val="0"/>
                        </a:spcAft>
                        <a:buNone/>
                      </a:pPr>
                      <a:r>
                        <a:rPr lang="en-US" sz="2600" u="none" cap="none" strike="noStrike">
                          <a:latin typeface="Verdana"/>
                          <a:ea typeface="Verdana"/>
                          <a:cs typeface="Verdana"/>
                          <a:sym typeface="Verdana"/>
                        </a:rPr>
                        <a:t>bake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eve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theme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choke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21640" marR="0" rtl="0" algn="l">
                        <a:lnSpc>
                          <a:spcPct val="100000"/>
                        </a:lnSpc>
                        <a:spcBef>
                          <a:spcPts val="0"/>
                        </a:spcBef>
                        <a:spcAft>
                          <a:spcPts val="0"/>
                        </a:spcAft>
                        <a:buNone/>
                      </a:pPr>
                      <a:r>
                        <a:rPr lang="en-US" sz="2600" u="none" cap="none" strike="noStrike">
                          <a:latin typeface="Verdana"/>
                          <a:ea typeface="Verdana"/>
                          <a:cs typeface="Verdana"/>
                          <a:sym typeface="Verdana"/>
                        </a:rPr>
                        <a:t>eve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fade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grape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late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bride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came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62255" rtl="0" algn="r">
                        <a:lnSpc>
                          <a:spcPct val="100000"/>
                        </a:lnSpc>
                        <a:spcBef>
                          <a:spcPts val="0"/>
                        </a:spcBef>
                        <a:spcAft>
                          <a:spcPts val="0"/>
                        </a:spcAft>
                        <a:buNone/>
                      </a:pPr>
                      <a:r>
                        <a:rPr lang="en-US" sz="2600" u="none" cap="none" strike="noStrike">
                          <a:latin typeface="Verdana"/>
                          <a:ea typeface="Verdana"/>
                          <a:cs typeface="Verdana"/>
                          <a:sym typeface="Verdana"/>
                        </a:rPr>
                        <a:t>make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maze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drive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blade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bone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these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91795" marR="0" rtl="0" algn="l">
                        <a:lnSpc>
                          <a:spcPct val="100000"/>
                        </a:lnSpc>
                        <a:spcBef>
                          <a:spcPts val="0"/>
                        </a:spcBef>
                        <a:spcAft>
                          <a:spcPts val="0"/>
                        </a:spcAft>
                        <a:buNone/>
                      </a:pPr>
                      <a:r>
                        <a:rPr lang="en-US" sz="2600" u="none" cap="none" strike="noStrike">
                          <a:latin typeface="Verdana"/>
                          <a:ea typeface="Verdana"/>
                          <a:cs typeface="Verdana"/>
                          <a:sym typeface="Verdana"/>
                        </a:rPr>
                        <a:t>bike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theme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male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white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lake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broke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66395" marR="0" rtl="0" algn="l">
                        <a:lnSpc>
                          <a:spcPct val="100000"/>
                        </a:lnSpc>
                        <a:spcBef>
                          <a:spcPts val="0"/>
                        </a:spcBef>
                        <a:spcAft>
                          <a:spcPts val="0"/>
                        </a:spcAft>
                        <a:buNone/>
                      </a:pPr>
                      <a:r>
                        <a:rPr lang="en-US" sz="2600" u="none" cap="none" strike="noStrike">
                          <a:latin typeface="Verdana"/>
                          <a:ea typeface="Verdana"/>
                          <a:cs typeface="Verdana"/>
                          <a:sym typeface="Verdana"/>
                        </a:rPr>
                        <a:t>pole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drone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grime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wrote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gate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83845" rtl="0" algn="r">
                        <a:lnSpc>
                          <a:spcPct val="100000"/>
                        </a:lnSpc>
                        <a:spcBef>
                          <a:spcPts val="0"/>
                        </a:spcBef>
                        <a:spcAft>
                          <a:spcPts val="0"/>
                        </a:spcAft>
                        <a:buNone/>
                      </a:pPr>
                      <a:r>
                        <a:rPr lang="en-US" sz="2600" u="none" cap="none" strike="noStrike">
                          <a:latin typeface="Verdana"/>
                          <a:ea typeface="Verdana"/>
                          <a:cs typeface="Verdana"/>
                          <a:sym typeface="Verdana"/>
                        </a:rPr>
                        <a:t>stone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wife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zone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sphere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home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917" name="Google Shape;917;p70"/>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918" name="Google Shape;918;p70"/>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919" name="Google Shape;919;p70"/>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920" name="Google Shape;920;p70"/>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921" name="Google Shape;921;p70"/>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922" name="Google Shape;922;p70"/>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923" name="Google Shape;923;p70"/>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7" name="Shape 927"/>
        <p:cNvGrpSpPr/>
        <p:nvPr/>
      </p:nvGrpSpPr>
      <p:grpSpPr>
        <a:xfrm>
          <a:off x="0" y="0"/>
          <a:ext cx="0" cy="0"/>
          <a:chOff x="0" y="0"/>
          <a:chExt cx="0" cy="0"/>
        </a:xfrm>
      </p:grpSpPr>
      <p:sp>
        <p:nvSpPr>
          <p:cNvPr id="928" name="Google Shape;928;p71"/>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graphicFrame>
        <p:nvGraphicFramePr>
          <p:cNvPr id="929" name="Google Shape;929;p71"/>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sphere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mile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chime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theme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18770" marR="0" rtl="0" algn="l">
                        <a:lnSpc>
                          <a:spcPct val="100000"/>
                        </a:lnSpc>
                        <a:spcBef>
                          <a:spcPts val="0"/>
                        </a:spcBef>
                        <a:spcAft>
                          <a:spcPts val="0"/>
                        </a:spcAft>
                        <a:buNone/>
                      </a:pPr>
                      <a:r>
                        <a:rPr lang="en-US" sz="2600" u="none" cap="none" strike="noStrike">
                          <a:latin typeface="Verdana"/>
                          <a:ea typeface="Verdana"/>
                          <a:cs typeface="Verdana"/>
                          <a:sym typeface="Verdana"/>
                        </a:rPr>
                        <a:t>quite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five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vote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eve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clove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shake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197485" rtl="0" algn="r">
                        <a:lnSpc>
                          <a:spcPct val="100000"/>
                        </a:lnSpc>
                        <a:spcBef>
                          <a:spcPts val="0"/>
                        </a:spcBef>
                        <a:spcAft>
                          <a:spcPts val="0"/>
                        </a:spcAft>
                        <a:buNone/>
                      </a:pPr>
                      <a:r>
                        <a:rPr lang="en-US" sz="2600" u="none" cap="none" strike="noStrike">
                          <a:latin typeface="Verdana"/>
                          <a:ea typeface="Verdana"/>
                          <a:cs typeface="Verdana"/>
                          <a:sym typeface="Verdana"/>
                        </a:rPr>
                        <a:t>throne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shade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tape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dive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those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32740" marR="0" rtl="0" algn="l">
                        <a:lnSpc>
                          <a:spcPct val="100000"/>
                        </a:lnSpc>
                        <a:spcBef>
                          <a:spcPts val="0"/>
                        </a:spcBef>
                        <a:spcAft>
                          <a:spcPts val="0"/>
                        </a:spcAft>
                        <a:buNone/>
                      </a:pPr>
                      <a:r>
                        <a:rPr lang="en-US" sz="2600" u="none" cap="none" strike="noStrike">
                          <a:latin typeface="Verdana"/>
                          <a:ea typeface="Verdana"/>
                          <a:cs typeface="Verdana"/>
                          <a:sym typeface="Verdana"/>
                        </a:rPr>
                        <a:t>drive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twine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fine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wide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grove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stride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49250" marR="0" rtl="0" algn="l">
                        <a:lnSpc>
                          <a:spcPct val="100000"/>
                        </a:lnSpc>
                        <a:spcBef>
                          <a:spcPts val="0"/>
                        </a:spcBef>
                        <a:spcAft>
                          <a:spcPts val="0"/>
                        </a:spcAft>
                        <a:buNone/>
                      </a:pPr>
                      <a:r>
                        <a:rPr lang="en-US" sz="2600" u="none" cap="none" strike="noStrike">
                          <a:latin typeface="Verdana"/>
                          <a:ea typeface="Verdana"/>
                          <a:cs typeface="Verdana"/>
                          <a:sym typeface="Verdana"/>
                        </a:rPr>
                        <a:t>robe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phone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rope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rose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note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sale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21615" rtl="0" algn="r">
                        <a:lnSpc>
                          <a:spcPct val="100000"/>
                        </a:lnSpc>
                        <a:spcBef>
                          <a:spcPts val="0"/>
                        </a:spcBef>
                        <a:spcAft>
                          <a:spcPts val="0"/>
                        </a:spcAft>
                        <a:buNone/>
                      </a:pPr>
                      <a:r>
                        <a:rPr lang="en-US" sz="2600" u="none" cap="none" strike="noStrike">
                          <a:latin typeface="Verdana"/>
                          <a:ea typeface="Verdana"/>
                          <a:cs typeface="Verdana"/>
                          <a:sym typeface="Verdana"/>
                        </a:rPr>
                        <a:t>phase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sake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zone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vase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mine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43840" rtl="0" algn="r">
                        <a:lnSpc>
                          <a:spcPct val="100000"/>
                        </a:lnSpc>
                        <a:spcBef>
                          <a:spcPts val="0"/>
                        </a:spcBef>
                        <a:spcAft>
                          <a:spcPts val="0"/>
                        </a:spcAft>
                        <a:buNone/>
                      </a:pPr>
                      <a:r>
                        <a:rPr lang="en-US" sz="2600" u="none" cap="none" strike="noStrike">
                          <a:latin typeface="Verdana"/>
                          <a:ea typeface="Verdana"/>
                          <a:cs typeface="Verdana"/>
                          <a:sym typeface="Verdana"/>
                        </a:rPr>
                        <a:t>name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slope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930" name="Google Shape;930;p71"/>
          <p:cNvSpPr txBox="1"/>
          <p:nvPr/>
        </p:nvSpPr>
        <p:spPr>
          <a:xfrm>
            <a:off x="3069979" y="527811"/>
            <a:ext cx="304863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57: VCe Review, e_e (2)</a:t>
            </a:r>
            <a:endParaRPr sz="1600">
              <a:latin typeface="Verdana"/>
              <a:ea typeface="Verdana"/>
              <a:cs typeface="Verdana"/>
              <a:sym typeface="Verdana"/>
            </a:endParaRPr>
          </a:p>
        </p:txBody>
      </p:sp>
      <p:pic>
        <p:nvPicPr>
          <p:cNvPr id="931" name="Google Shape;931;p71"/>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932" name="Google Shape;932;p71"/>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933" name="Google Shape;933;p71"/>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934" name="Google Shape;934;p71"/>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935" name="Google Shape;935;p71"/>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936" name="Google Shape;936;p71"/>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937" name="Google Shape;937;p71"/>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1" name="Shape 941"/>
        <p:cNvGrpSpPr/>
        <p:nvPr/>
      </p:nvGrpSpPr>
      <p:grpSpPr>
        <a:xfrm>
          <a:off x="0" y="0"/>
          <a:ext cx="0" cy="0"/>
          <a:chOff x="0" y="0"/>
          <a:chExt cx="0" cy="0"/>
        </a:xfrm>
      </p:grpSpPr>
      <p:sp>
        <p:nvSpPr>
          <p:cNvPr id="942" name="Google Shape;942;p72"/>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graphicFrame>
        <p:nvGraphicFramePr>
          <p:cNvPr id="943" name="Google Shape;943;p72"/>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theme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54000" rtl="0" algn="r">
                        <a:lnSpc>
                          <a:spcPct val="100000"/>
                        </a:lnSpc>
                        <a:spcBef>
                          <a:spcPts val="0"/>
                        </a:spcBef>
                        <a:spcAft>
                          <a:spcPts val="0"/>
                        </a:spcAft>
                        <a:buNone/>
                      </a:pPr>
                      <a:r>
                        <a:rPr lang="en-US" sz="2600" u="none" cap="none" strike="noStrike">
                          <a:latin typeface="Verdana"/>
                          <a:ea typeface="Verdana"/>
                          <a:cs typeface="Verdana"/>
                          <a:sym typeface="Verdana"/>
                        </a:rPr>
                        <a:t>brake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shrine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bike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here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fate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broke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32740" marR="0" rtl="0" algn="l">
                        <a:lnSpc>
                          <a:spcPct val="100000"/>
                        </a:lnSpc>
                        <a:spcBef>
                          <a:spcPts val="0"/>
                        </a:spcBef>
                        <a:spcAft>
                          <a:spcPts val="0"/>
                        </a:spcAft>
                        <a:buNone/>
                      </a:pPr>
                      <a:r>
                        <a:rPr lang="en-US" sz="2600" u="none" cap="none" strike="noStrike">
                          <a:latin typeface="Verdana"/>
                          <a:ea typeface="Verdana"/>
                          <a:cs typeface="Verdana"/>
                          <a:sym typeface="Verdana"/>
                        </a:rPr>
                        <a:t>drive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sphere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joke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cone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fine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wake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27965" rtl="0" algn="r">
                        <a:lnSpc>
                          <a:spcPct val="100000"/>
                        </a:lnSpc>
                        <a:spcBef>
                          <a:spcPts val="0"/>
                        </a:spcBef>
                        <a:spcAft>
                          <a:spcPts val="0"/>
                        </a:spcAft>
                        <a:buNone/>
                      </a:pPr>
                      <a:r>
                        <a:rPr lang="en-US" sz="2600" u="none" cap="none" strike="noStrike">
                          <a:latin typeface="Verdana"/>
                          <a:ea typeface="Verdana"/>
                          <a:cs typeface="Verdana"/>
                          <a:sym typeface="Verdana"/>
                        </a:rPr>
                        <a:t>whale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chose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eve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rode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kite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chime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85445" marR="0" rtl="0" algn="l">
                        <a:lnSpc>
                          <a:spcPct val="100000"/>
                        </a:lnSpc>
                        <a:spcBef>
                          <a:spcPts val="0"/>
                        </a:spcBef>
                        <a:spcAft>
                          <a:spcPts val="0"/>
                        </a:spcAft>
                        <a:buNone/>
                      </a:pPr>
                      <a:r>
                        <a:rPr lang="en-US" sz="2600" u="none" cap="none" strike="noStrike">
                          <a:latin typeface="Verdana"/>
                          <a:ea typeface="Verdana"/>
                          <a:cs typeface="Verdana"/>
                          <a:sym typeface="Verdana"/>
                        </a:rPr>
                        <a:t>wise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hike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grime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pole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brave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189230" rtl="0" algn="r">
                        <a:lnSpc>
                          <a:spcPct val="100000"/>
                        </a:lnSpc>
                        <a:spcBef>
                          <a:spcPts val="0"/>
                        </a:spcBef>
                        <a:spcAft>
                          <a:spcPts val="0"/>
                        </a:spcAft>
                        <a:buNone/>
                      </a:pPr>
                      <a:r>
                        <a:rPr lang="en-US" sz="2600" u="none" cap="none" strike="noStrike">
                          <a:latin typeface="Verdana"/>
                          <a:ea typeface="Verdana"/>
                          <a:cs typeface="Verdana"/>
                          <a:sym typeface="Verdana"/>
                        </a:rPr>
                        <a:t>phone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date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write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hole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code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lime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44475" rtl="0" algn="r">
                        <a:lnSpc>
                          <a:spcPct val="100000"/>
                        </a:lnSpc>
                        <a:spcBef>
                          <a:spcPts val="0"/>
                        </a:spcBef>
                        <a:spcAft>
                          <a:spcPts val="0"/>
                        </a:spcAft>
                        <a:buNone/>
                      </a:pPr>
                      <a:r>
                        <a:rPr lang="en-US" sz="2600" u="none" cap="none" strike="noStrike">
                          <a:latin typeface="Verdana"/>
                          <a:ea typeface="Verdana"/>
                          <a:cs typeface="Verdana"/>
                          <a:sym typeface="Verdana"/>
                        </a:rPr>
                        <a:t>spoke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pose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twine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five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stone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944" name="Google Shape;944;p72"/>
          <p:cNvSpPr txBox="1"/>
          <p:nvPr/>
        </p:nvSpPr>
        <p:spPr>
          <a:xfrm>
            <a:off x="3069979" y="527811"/>
            <a:ext cx="304863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57: VCe Review, e_e (3)</a:t>
            </a:r>
            <a:endParaRPr sz="1600">
              <a:latin typeface="Verdana"/>
              <a:ea typeface="Verdana"/>
              <a:cs typeface="Verdana"/>
              <a:sym typeface="Verdana"/>
            </a:endParaRPr>
          </a:p>
        </p:txBody>
      </p:sp>
      <p:pic>
        <p:nvPicPr>
          <p:cNvPr id="945" name="Google Shape;945;p72"/>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946" name="Google Shape;946;p72"/>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947" name="Google Shape;947;p72"/>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948" name="Google Shape;948;p72"/>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949" name="Google Shape;949;p72"/>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950" name="Google Shape;950;p72"/>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951" name="Google Shape;951;p72"/>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5" name="Shape 955"/>
        <p:cNvGrpSpPr/>
        <p:nvPr/>
      </p:nvGrpSpPr>
      <p:grpSpPr>
        <a:xfrm>
          <a:off x="0" y="0"/>
          <a:ext cx="0" cy="0"/>
          <a:chOff x="0" y="0"/>
          <a:chExt cx="0" cy="0"/>
        </a:xfrm>
      </p:grpSpPr>
      <p:sp>
        <p:nvSpPr>
          <p:cNvPr id="956" name="Google Shape;956;p73"/>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graphicFrame>
        <p:nvGraphicFramePr>
          <p:cNvPr id="957" name="Google Shape;957;p73"/>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drone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shrine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47015" rtl="0" algn="r">
                        <a:lnSpc>
                          <a:spcPct val="100000"/>
                        </a:lnSpc>
                        <a:spcBef>
                          <a:spcPts val="0"/>
                        </a:spcBef>
                        <a:spcAft>
                          <a:spcPts val="0"/>
                        </a:spcAft>
                        <a:buNone/>
                      </a:pPr>
                      <a:r>
                        <a:rPr lang="en-US" sz="2600" u="none" cap="none" strike="noStrike">
                          <a:latin typeface="Verdana"/>
                          <a:ea typeface="Verdana"/>
                          <a:cs typeface="Verdana"/>
                          <a:sym typeface="Verdana"/>
                        </a:rPr>
                        <a:t>globe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phone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shine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theme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chose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eve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51459" rtl="0" algn="r">
                        <a:lnSpc>
                          <a:spcPct val="100000"/>
                        </a:lnSpc>
                        <a:spcBef>
                          <a:spcPts val="0"/>
                        </a:spcBef>
                        <a:spcAft>
                          <a:spcPts val="0"/>
                        </a:spcAft>
                        <a:buNone/>
                      </a:pPr>
                      <a:r>
                        <a:rPr lang="en-US" sz="2600" u="none" cap="none" strike="noStrike">
                          <a:latin typeface="Verdana"/>
                          <a:ea typeface="Verdana"/>
                          <a:cs typeface="Verdana"/>
                          <a:sym typeface="Verdana"/>
                        </a:rPr>
                        <a:t>shake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brake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stroke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phase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shape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blade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60350" rtl="0" algn="r">
                        <a:lnSpc>
                          <a:spcPct val="100000"/>
                        </a:lnSpc>
                        <a:spcBef>
                          <a:spcPts val="0"/>
                        </a:spcBef>
                        <a:spcAft>
                          <a:spcPts val="0"/>
                        </a:spcAft>
                        <a:buNone/>
                      </a:pPr>
                      <a:r>
                        <a:rPr lang="en-US" sz="2600" u="none" cap="none" strike="noStrike">
                          <a:latin typeface="Verdana"/>
                          <a:ea typeface="Verdana"/>
                          <a:cs typeface="Verdana"/>
                          <a:sym typeface="Verdana"/>
                        </a:rPr>
                        <a:t>flame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grove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stroke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flake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these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quite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27965" rtl="0" algn="r">
                        <a:lnSpc>
                          <a:spcPct val="100000"/>
                        </a:lnSpc>
                        <a:spcBef>
                          <a:spcPts val="0"/>
                        </a:spcBef>
                        <a:spcAft>
                          <a:spcPts val="0"/>
                        </a:spcAft>
                        <a:buNone/>
                      </a:pPr>
                      <a:r>
                        <a:rPr lang="en-US" sz="2600" u="none" cap="none" strike="noStrike">
                          <a:latin typeface="Verdana"/>
                          <a:ea typeface="Verdana"/>
                          <a:cs typeface="Verdana"/>
                          <a:sym typeface="Verdana"/>
                        </a:rPr>
                        <a:t>whale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spike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grade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grime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grave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smoke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59079" rtl="0" algn="r">
                        <a:lnSpc>
                          <a:spcPct val="100000"/>
                        </a:lnSpc>
                        <a:spcBef>
                          <a:spcPts val="0"/>
                        </a:spcBef>
                        <a:spcAft>
                          <a:spcPts val="0"/>
                        </a:spcAft>
                        <a:buNone/>
                      </a:pPr>
                      <a:r>
                        <a:rPr lang="en-US" sz="2600" u="none" cap="none" strike="noStrike">
                          <a:latin typeface="Verdana"/>
                          <a:ea typeface="Verdana"/>
                          <a:cs typeface="Verdana"/>
                          <a:sym typeface="Verdana"/>
                        </a:rPr>
                        <a:t>broke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dome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chase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slide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brave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slope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55600" marR="0" rtl="0" algn="l">
                        <a:lnSpc>
                          <a:spcPct val="100000"/>
                        </a:lnSpc>
                        <a:spcBef>
                          <a:spcPts val="0"/>
                        </a:spcBef>
                        <a:spcAft>
                          <a:spcPts val="0"/>
                        </a:spcAft>
                        <a:buNone/>
                      </a:pPr>
                      <a:r>
                        <a:rPr lang="en-US" sz="2600" u="none" cap="none" strike="noStrike">
                          <a:latin typeface="Verdana"/>
                          <a:ea typeface="Verdana"/>
                          <a:cs typeface="Verdana"/>
                          <a:sym typeface="Verdana"/>
                        </a:rPr>
                        <a:t>note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skate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sphere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slime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958" name="Google Shape;958;p73"/>
          <p:cNvSpPr txBox="1"/>
          <p:nvPr/>
        </p:nvSpPr>
        <p:spPr>
          <a:xfrm>
            <a:off x="3069979" y="527811"/>
            <a:ext cx="304863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57: VCe Review, e_e (4)</a:t>
            </a:r>
            <a:endParaRPr sz="1600">
              <a:latin typeface="Verdana"/>
              <a:ea typeface="Verdana"/>
              <a:cs typeface="Verdana"/>
              <a:sym typeface="Verdana"/>
            </a:endParaRPr>
          </a:p>
        </p:txBody>
      </p:sp>
      <p:pic>
        <p:nvPicPr>
          <p:cNvPr id="959" name="Google Shape;959;p73"/>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960" name="Google Shape;960;p73"/>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961" name="Google Shape;961;p73"/>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962" name="Google Shape;962;p73"/>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963" name="Google Shape;963;p73"/>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964" name="Google Shape;964;p73"/>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965" name="Google Shape;965;p73"/>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9" name="Shape 969"/>
        <p:cNvGrpSpPr/>
        <p:nvPr/>
      </p:nvGrpSpPr>
      <p:grpSpPr>
        <a:xfrm>
          <a:off x="0" y="0"/>
          <a:ext cx="0" cy="0"/>
          <a:chOff x="0" y="0"/>
          <a:chExt cx="0" cy="0"/>
        </a:xfrm>
      </p:grpSpPr>
      <p:sp>
        <p:nvSpPr>
          <p:cNvPr id="970" name="Google Shape;970;p74"/>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971" name="Google Shape;971;p74"/>
          <p:cNvSpPr txBox="1"/>
          <p:nvPr/>
        </p:nvSpPr>
        <p:spPr>
          <a:xfrm>
            <a:off x="3373986" y="527811"/>
            <a:ext cx="244030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58: u_e /ū/ &amp; /yū/</a:t>
            </a:r>
            <a:endParaRPr sz="1600">
              <a:latin typeface="Verdana"/>
              <a:ea typeface="Verdana"/>
              <a:cs typeface="Verdana"/>
              <a:sym typeface="Verdana"/>
            </a:endParaRPr>
          </a:p>
        </p:txBody>
      </p:sp>
      <p:graphicFrame>
        <p:nvGraphicFramePr>
          <p:cNvPr id="972" name="Google Shape;972;p74"/>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dude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cube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use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fume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79730" marR="0" rtl="0" algn="l">
                        <a:lnSpc>
                          <a:spcPct val="100000"/>
                        </a:lnSpc>
                        <a:spcBef>
                          <a:spcPts val="0"/>
                        </a:spcBef>
                        <a:spcAft>
                          <a:spcPts val="0"/>
                        </a:spcAft>
                        <a:buNone/>
                      </a:pPr>
                      <a:r>
                        <a:rPr lang="en-US" sz="2600" u="none" cap="none" strike="noStrike">
                          <a:latin typeface="Verdana"/>
                          <a:ea typeface="Verdana"/>
                          <a:cs typeface="Verdana"/>
                          <a:sym typeface="Verdana"/>
                        </a:rPr>
                        <a:t>flute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mule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rule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dune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duke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rude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294005" marR="0" rtl="0" algn="l">
                        <a:lnSpc>
                          <a:spcPct val="100000"/>
                        </a:lnSpc>
                        <a:spcBef>
                          <a:spcPts val="0"/>
                        </a:spcBef>
                        <a:spcAft>
                          <a:spcPts val="0"/>
                        </a:spcAft>
                        <a:buNone/>
                      </a:pPr>
                      <a:r>
                        <a:rPr lang="en-US" sz="2600" u="none" cap="none" strike="noStrike">
                          <a:latin typeface="Verdana"/>
                          <a:ea typeface="Verdana"/>
                          <a:cs typeface="Verdana"/>
                          <a:sym typeface="Verdana"/>
                        </a:rPr>
                        <a:t>June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use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fuse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mute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cute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tune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25120" marR="0" rtl="0" algn="l">
                        <a:lnSpc>
                          <a:spcPct val="100000"/>
                        </a:lnSpc>
                        <a:spcBef>
                          <a:spcPts val="0"/>
                        </a:spcBef>
                        <a:spcAft>
                          <a:spcPts val="0"/>
                        </a:spcAft>
                        <a:buNone/>
                      </a:pPr>
                      <a:r>
                        <a:rPr lang="en-US" sz="2600" u="none" cap="none" strike="noStrike">
                          <a:latin typeface="Verdana"/>
                          <a:ea typeface="Verdana"/>
                          <a:cs typeface="Verdana"/>
                          <a:sym typeface="Verdana"/>
                        </a:rPr>
                        <a:t>puke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tube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973" name="Google Shape;973;p74"/>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974" name="Google Shape;974;p74"/>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975" name="Google Shape;975;p74"/>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976" name="Google Shape;976;p74"/>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977" name="Google Shape;977;p74"/>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978" name="Google Shape;978;p74"/>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979" name="Google Shape;979;p74"/>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3" name="Shape 983"/>
        <p:cNvGrpSpPr/>
        <p:nvPr/>
      </p:nvGrpSpPr>
      <p:grpSpPr>
        <a:xfrm>
          <a:off x="0" y="0"/>
          <a:ext cx="0" cy="0"/>
          <a:chOff x="0" y="0"/>
          <a:chExt cx="0" cy="0"/>
        </a:xfrm>
      </p:grpSpPr>
      <p:sp>
        <p:nvSpPr>
          <p:cNvPr id="984" name="Google Shape;984;p75"/>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985" name="Google Shape;985;p75"/>
          <p:cNvSpPr txBox="1"/>
          <p:nvPr/>
        </p:nvSpPr>
        <p:spPr>
          <a:xfrm>
            <a:off x="3223967" y="527811"/>
            <a:ext cx="274066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59: VCe Review 2 (1)</a:t>
            </a:r>
            <a:endParaRPr sz="1600">
              <a:latin typeface="Verdana"/>
              <a:ea typeface="Verdana"/>
              <a:cs typeface="Verdana"/>
              <a:sym typeface="Verdana"/>
            </a:endParaRPr>
          </a:p>
        </p:txBody>
      </p:sp>
      <p:graphicFrame>
        <p:nvGraphicFramePr>
          <p:cNvPr id="986" name="Google Shape;986;p75"/>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use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blade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duke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grade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theme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hide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chime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shrine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eve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life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stride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tube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wise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broke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quite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phone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choke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strive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chase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mute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drive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those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brave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robe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drone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smoke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poke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nose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cope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dude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zone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grape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cove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flute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lone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987" name="Google Shape;987;p75"/>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988" name="Google Shape;988;p75"/>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989" name="Google Shape;989;p75"/>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990" name="Google Shape;990;p75"/>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991" name="Google Shape;991;p75"/>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992" name="Google Shape;992;p75"/>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993" name="Google Shape;993;p75"/>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3"/>
          <p:cNvSpPr txBox="1"/>
          <p:nvPr/>
        </p:nvSpPr>
        <p:spPr>
          <a:xfrm>
            <a:off x="3816105" y="543051"/>
            <a:ext cx="155575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18: e /ĕ/</a:t>
            </a:r>
            <a:endParaRPr sz="1600">
              <a:latin typeface="Verdana"/>
              <a:ea typeface="Verdana"/>
              <a:cs typeface="Verdana"/>
              <a:sym typeface="Verdana"/>
            </a:endParaRPr>
          </a:p>
        </p:txBody>
      </p:sp>
      <p:graphicFrame>
        <p:nvGraphicFramePr>
          <p:cNvPr id="123" name="Google Shape;123;p13"/>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bed</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set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bet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74015" rtl="0" algn="r">
                        <a:lnSpc>
                          <a:spcPct val="100000"/>
                        </a:lnSpc>
                        <a:spcBef>
                          <a:spcPts val="0"/>
                        </a:spcBef>
                        <a:spcAft>
                          <a:spcPts val="0"/>
                        </a:spcAft>
                        <a:buNone/>
                      </a:pPr>
                      <a:r>
                        <a:rPr lang="en-US" sz="2800" u="none" cap="none" strike="noStrike">
                          <a:latin typeface="Verdana"/>
                          <a:ea typeface="Verdana"/>
                          <a:cs typeface="Verdana"/>
                          <a:sym typeface="Verdana"/>
                        </a:rPr>
                        <a:t>den</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fed</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get</a:t>
                      </a:r>
                      <a:endParaRPr sz="2800" u="none" cap="none" strike="noStrike">
                        <a:latin typeface="Verdana"/>
                        <a:ea typeface="Verdana"/>
                        <a:cs typeface="Verdana"/>
                        <a:sym typeface="Verdana"/>
                      </a:endParaRPr>
                    </a:p>
                  </a:txBody>
                  <a:tcPr marT="17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men</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met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net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62585" rtl="0" algn="r">
                        <a:lnSpc>
                          <a:spcPct val="100000"/>
                        </a:lnSpc>
                        <a:spcBef>
                          <a:spcPts val="0"/>
                        </a:spcBef>
                        <a:spcAft>
                          <a:spcPts val="0"/>
                        </a:spcAft>
                        <a:buNone/>
                      </a:pPr>
                      <a:r>
                        <a:rPr lang="en-US" sz="2800" u="none" cap="none" strike="noStrike">
                          <a:latin typeface="Verdana"/>
                          <a:ea typeface="Verdana"/>
                          <a:cs typeface="Verdana"/>
                          <a:sym typeface="Verdana"/>
                        </a:rPr>
                        <a:t>peg</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pen</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pet</a:t>
                      </a:r>
                      <a:endParaRPr sz="2800" u="none" cap="none" strike="noStrike">
                        <a:latin typeface="Verdana"/>
                        <a:ea typeface="Verdana"/>
                        <a:cs typeface="Verdana"/>
                        <a:sym typeface="Verdana"/>
                      </a:endParaRPr>
                    </a:p>
                  </a:txBody>
                  <a:tcPr marT="171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set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ten</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beg</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74015" rtl="0" algn="r">
                        <a:lnSpc>
                          <a:spcPct val="100000"/>
                        </a:lnSpc>
                        <a:spcBef>
                          <a:spcPts val="0"/>
                        </a:spcBef>
                        <a:spcAft>
                          <a:spcPts val="0"/>
                        </a:spcAft>
                        <a:buNone/>
                      </a:pPr>
                      <a:r>
                        <a:rPr lang="en-US" sz="2800" u="none" cap="none" strike="noStrike">
                          <a:latin typeface="Verdana"/>
                          <a:ea typeface="Verdana"/>
                          <a:cs typeface="Verdana"/>
                          <a:sym typeface="Verdana"/>
                        </a:rPr>
                        <a:t>den</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net</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men</a:t>
                      </a:r>
                      <a:endParaRPr sz="2800" u="none" cap="none" strike="noStrike">
                        <a:latin typeface="Verdana"/>
                        <a:ea typeface="Verdana"/>
                        <a:cs typeface="Verdana"/>
                        <a:sym typeface="Verdana"/>
                      </a:endParaRPr>
                    </a:p>
                  </a:txBody>
                  <a:tcPr marT="1733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ten</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fed</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set</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29894" marR="0" rtl="0" algn="l">
                        <a:lnSpc>
                          <a:spcPct val="100000"/>
                        </a:lnSpc>
                        <a:spcBef>
                          <a:spcPts val="0"/>
                        </a:spcBef>
                        <a:spcAft>
                          <a:spcPts val="0"/>
                        </a:spcAft>
                        <a:buNone/>
                      </a:pPr>
                      <a:r>
                        <a:rPr lang="en-US" sz="2800" u="none" cap="none" strike="noStrike">
                          <a:latin typeface="Verdana"/>
                          <a:ea typeface="Verdana"/>
                          <a:cs typeface="Verdana"/>
                          <a:sym typeface="Verdana"/>
                        </a:rPr>
                        <a:t>bet</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800" u="none" cap="none" strike="noStrike">
                          <a:latin typeface="Verdana"/>
                          <a:ea typeface="Verdana"/>
                          <a:cs typeface="Verdana"/>
                          <a:sym typeface="Verdana"/>
                        </a:rPr>
                        <a:t>bed</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800" u="none" cap="none" strike="noStrike">
                          <a:latin typeface="Verdana"/>
                          <a:ea typeface="Verdana"/>
                          <a:cs typeface="Verdana"/>
                          <a:sym typeface="Verdana"/>
                        </a:rPr>
                        <a:t>get</a:t>
                      </a:r>
                      <a:endParaRPr sz="2800" u="none" cap="none" strike="noStrike">
                        <a:latin typeface="Verdana"/>
                        <a:ea typeface="Verdana"/>
                        <a:cs typeface="Verdana"/>
                        <a:sym typeface="Verdana"/>
                      </a:endParaRPr>
                    </a:p>
                  </a:txBody>
                  <a:tcPr marT="1727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124" name="Google Shape;124;p13"/>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pic>
        <p:nvPicPr>
          <p:cNvPr id="125" name="Google Shape;125;p13"/>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126" name="Google Shape;126;p13"/>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127" name="Google Shape;127;p13"/>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128" name="Google Shape;128;p13"/>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129" name="Google Shape;129;p13"/>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130" name="Google Shape;130;p13"/>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
        <p:nvSpPr>
          <p:cNvPr id="131" name="Google Shape;131;p13"/>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7" name="Shape 997"/>
        <p:cNvGrpSpPr/>
        <p:nvPr/>
      </p:nvGrpSpPr>
      <p:grpSpPr>
        <a:xfrm>
          <a:off x="0" y="0"/>
          <a:ext cx="0" cy="0"/>
          <a:chOff x="0" y="0"/>
          <a:chExt cx="0" cy="0"/>
        </a:xfrm>
      </p:grpSpPr>
      <p:sp>
        <p:nvSpPr>
          <p:cNvPr id="998" name="Google Shape;998;p76"/>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999" name="Google Shape;999;p76"/>
          <p:cNvSpPr txBox="1"/>
          <p:nvPr/>
        </p:nvSpPr>
        <p:spPr>
          <a:xfrm>
            <a:off x="3223967" y="527811"/>
            <a:ext cx="274066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59: VCe Review 2 (2)</a:t>
            </a:r>
            <a:endParaRPr sz="1600">
              <a:latin typeface="Verdana"/>
              <a:ea typeface="Verdana"/>
              <a:cs typeface="Verdana"/>
              <a:sym typeface="Verdana"/>
            </a:endParaRPr>
          </a:p>
        </p:txBody>
      </p:sp>
      <p:graphicFrame>
        <p:nvGraphicFramePr>
          <p:cNvPr id="1000" name="Google Shape;1000;p76"/>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bake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18465" marR="0" rtl="0" algn="l">
                        <a:lnSpc>
                          <a:spcPct val="100000"/>
                        </a:lnSpc>
                        <a:spcBef>
                          <a:spcPts val="0"/>
                        </a:spcBef>
                        <a:spcAft>
                          <a:spcPts val="0"/>
                        </a:spcAft>
                        <a:buNone/>
                      </a:pPr>
                      <a:r>
                        <a:rPr lang="en-US" sz="2600" u="none" cap="none" strike="noStrike">
                          <a:latin typeface="Verdana"/>
                          <a:ea typeface="Verdana"/>
                          <a:cs typeface="Verdana"/>
                          <a:sym typeface="Verdana"/>
                        </a:rPr>
                        <a:t>tide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32409" rtl="0" algn="r">
                        <a:lnSpc>
                          <a:spcPct val="100000"/>
                        </a:lnSpc>
                        <a:spcBef>
                          <a:spcPts val="0"/>
                        </a:spcBef>
                        <a:spcAft>
                          <a:spcPts val="0"/>
                        </a:spcAft>
                        <a:buNone/>
                      </a:pPr>
                      <a:r>
                        <a:rPr lang="en-US" sz="2600" u="none" cap="none" strike="noStrike">
                          <a:latin typeface="Verdana"/>
                          <a:ea typeface="Verdana"/>
                          <a:cs typeface="Verdana"/>
                          <a:sym typeface="Verdana"/>
                        </a:rPr>
                        <a:t>made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save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phase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pine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00990" rtl="0" algn="r">
                        <a:lnSpc>
                          <a:spcPct val="100000"/>
                        </a:lnSpc>
                        <a:spcBef>
                          <a:spcPts val="0"/>
                        </a:spcBef>
                        <a:spcAft>
                          <a:spcPts val="0"/>
                        </a:spcAft>
                        <a:buNone/>
                      </a:pPr>
                      <a:r>
                        <a:rPr lang="en-US" sz="2600" u="none" cap="none" strike="noStrike">
                          <a:latin typeface="Verdana"/>
                          <a:ea typeface="Verdana"/>
                          <a:cs typeface="Verdana"/>
                          <a:sym typeface="Verdana"/>
                        </a:rPr>
                        <a:t>cave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62890" rtl="0" algn="r">
                        <a:lnSpc>
                          <a:spcPct val="100000"/>
                        </a:lnSpc>
                        <a:spcBef>
                          <a:spcPts val="0"/>
                        </a:spcBef>
                        <a:spcAft>
                          <a:spcPts val="0"/>
                        </a:spcAft>
                        <a:buNone/>
                      </a:pPr>
                      <a:r>
                        <a:rPr lang="en-US" sz="2600" u="none" cap="none" strike="noStrike">
                          <a:latin typeface="Verdana"/>
                          <a:ea typeface="Verdana"/>
                          <a:cs typeface="Verdana"/>
                          <a:sym typeface="Verdana"/>
                        </a:rPr>
                        <a:t>shrine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froze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lime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globe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doze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62890" rtl="0" algn="r">
                        <a:lnSpc>
                          <a:spcPct val="100000"/>
                        </a:lnSpc>
                        <a:spcBef>
                          <a:spcPts val="0"/>
                        </a:spcBef>
                        <a:spcAft>
                          <a:spcPts val="0"/>
                        </a:spcAft>
                        <a:buNone/>
                      </a:pPr>
                      <a:r>
                        <a:rPr lang="en-US" sz="2600" u="none" cap="none" strike="noStrike">
                          <a:latin typeface="Verdana"/>
                          <a:ea typeface="Verdana"/>
                          <a:cs typeface="Verdana"/>
                          <a:sym typeface="Verdana"/>
                        </a:rPr>
                        <a:t>grime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90195" rtl="0" algn="r">
                        <a:lnSpc>
                          <a:spcPct val="100000"/>
                        </a:lnSpc>
                        <a:spcBef>
                          <a:spcPts val="0"/>
                        </a:spcBef>
                        <a:spcAft>
                          <a:spcPts val="0"/>
                        </a:spcAft>
                        <a:buNone/>
                      </a:pPr>
                      <a:r>
                        <a:rPr lang="en-US" sz="2600" u="none" cap="none" strike="noStrike">
                          <a:latin typeface="Verdana"/>
                          <a:ea typeface="Verdana"/>
                          <a:cs typeface="Verdana"/>
                          <a:sym typeface="Verdana"/>
                        </a:rPr>
                        <a:t>hope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blade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note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chive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sake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49250" marR="0" rtl="0" algn="l">
                        <a:lnSpc>
                          <a:spcPct val="100000"/>
                        </a:lnSpc>
                        <a:spcBef>
                          <a:spcPts val="0"/>
                        </a:spcBef>
                        <a:spcAft>
                          <a:spcPts val="0"/>
                        </a:spcAft>
                        <a:buNone/>
                      </a:pPr>
                      <a:r>
                        <a:rPr lang="en-US" sz="2600" u="none" cap="none" strike="noStrike">
                          <a:latin typeface="Verdana"/>
                          <a:ea typeface="Verdana"/>
                          <a:cs typeface="Verdana"/>
                          <a:sym typeface="Verdana"/>
                        </a:rPr>
                        <a:t>rope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21640" marR="0" rtl="0" algn="l">
                        <a:lnSpc>
                          <a:spcPct val="100000"/>
                        </a:lnSpc>
                        <a:spcBef>
                          <a:spcPts val="0"/>
                        </a:spcBef>
                        <a:spcAft>
                          <a:spcPts val="0"/>
                        </a:spcAft>
                        <a:buNone/>
                      </a:pPr>
                      <a:r>
                        <a:rPr lang="en-US" sz="2600" u="none" cap="none" strike="noStrike">
                          <a:latin typeface="Verdana"/>
                          <a:ea typeface="Verdana"/>
                          <a:cs typeface="Verdana"/>
                          <a:sym typeface="Verdana"/>
                        </a:rPr>
                        <a:t>eve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rude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tube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throne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sphere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63855" marR="0" rtl="0" algn="l">
                        <a:lnSpc>
                          <a:spcPct val="100000"/>
                        </a:lnSpc>
                        <a:spcBef>
                          <a:spcPts val="0"/>
                        </a:spcBef>
                        <a:spcAft>
                          <a:spcPts val="0"/>
                        </a:spcAft>
                        <a:buNone/>
                      </a:pPr>
                      <a:r>
                        <a:rPr lang="en-US" sz="2600" u="none" cap="none" strike="noStrike">
                          <a:latin typeface="Verdana"/>
                          <a:ea typeface="Verdana"/>
                          <a:cs typeface="Verdana"/>
                          <a:sym typeface="Verdana"/>
                        </a:rPr>
                        <a:t>tune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225425" rtl="0" algn="r">
                        <a:lnSpc>
                          <a:spcPct val="100000"/>
                        </a:lnSpc>
                        <a:spcBef>
                          <a:spcPts val="0"/>
                        </a:spcBef>
                        <a:spcAft>
                          <a:spcPts val="0"/>
                        </a:spcAft>
                        <a:buNone/>
                      </a:pPr>
                      <a:r>
                        <a:rPr lang="en-US" sz="2600" u="none" cap="none" strike="noStrike">
                          <a:latin typeface="Verdana"/>
                          <a:ea typeface="Verdana"/>
                          <a:cs typeface="Verdana"/>
                          <a:sym typeface="Verdana"/>
                        </a:rPr>
                        <a:t>grape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fume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smoke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plate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27025" marR="0" rtl="0" algn="l">
                        <a:lnSpc>
                          <a:spcPct val="100000"/>
                        </a:lnSpc>
                        <a:spcBef>
                          <a:spcPts val="0"/>
                        </a:spcBef>
                        <a:spcAft>
                          <a:spcPts val="0"/>
                        </a:spcAft>
                        <a:buNone/>
                      </a:pPr>
                      <a:r>
                        <a:rPr lang="en-US" sz="2600" u="none" cap="none" strike="noStrike">
                          <a:latin typeface="Verdana"/>
                          <a:ea typeface="Verdana"/>
                          <a:cs typeface="Verdana"/>
                          <a:sym typeface="Verdana"/>
                        </a:rPr>
                        <a:t>spike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61950" marR="0" rtl="0" algn="l">
                        <a:lnSpc>
                          <a:spcPct val="100000"/>
                        </a:lnSpc>
                        <a:spcBef>
                          <a:spcPts val="0"/>
                        </a:spcBef>
                        <a:spcAft>
                          <a:spcPts val="0"/>
                        </a:spcAft>
                        <a:buNone/>
                      </a:pPr>
                      <a:r>
                        <a:rPr lang="en-US" sz="2600" u="none" cap="none" strike="noStrike">
                          <a:latin typeface="Verdana"/>
                          <a:ea typeface="Verdana"/>
                          <a:cs typeface="Verdana"/>
                          <a:sym typeface="Verdana"/>
                        </a:rPr>
                        <a:t>here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bride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hose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mute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1001" name="Google Shape;1001;p76"/>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1002" name="Google Shape;1002;p76"/>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1003" name="Google Shape;1003;p76"/>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1004" name="Google Shape;1004;p76"/>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1005" name="Google Shape;1005;p76"/>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1006" name="Google Shape;1006;p76"/>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1007" name="Google Shape;1007;p76"/>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7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1" name="Shape 1011"/>
        <p:cNvGrpSpPr/>
        <p:nvPr/>
      </p:nvGrpSpPr>
      <p:grpSpPr>
        <a:xfrm>
          <a:off x="0" y="0"/>
          <a:ext cx="0" cy="0"/>
          <a:chOff x="0" y="0"/>
          <a:chExt cx="0" cy="0"/>
        </a:xfrm>
      </p:grpSpPr>
      <p:sp>
        <p:nvSpPr>
          <p:cNvPr id="1012" name="Google Shape;1012;p77"/>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1013" name="Google Shape;1013;p77"/>
          <p:cNvSpPr txBox="1"/>
          <p:nvPr/>
        </p:nvSpPr>
        <p:spPr>
          <a:xfrm>
            <a:off x="3223967" y="527811"/>
            <a:ext cx="274066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59: VCe Review 2 (3)</a:t>
            </a:r>
            <a:endParaRPr sz="1600">
              <a:latin typeface="Verdana"/>
              <a:ea typeface="Verdana"/>
              <a:cs typeface="Verdana"/>
              <a:sym typeface="Verdana"/>
            </a:endParaRPr>
          </a:p>
        </p:txBody>
      </p:sp>
      <p:graphicFrame>
        <p:nvGraphicFramePr>
          <p:cNvPr id="1014" name="Google Shape;1014;p77"/>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1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dome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side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wide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slope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twine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home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while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mile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drive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mate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quite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tide</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chime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rose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slide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maze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shrine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white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kite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late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use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sale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fade</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joke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life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ripe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flake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pole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cube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lake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hike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strive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while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cone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time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1015" name="Google Shape;1015;p77"/>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1016" name="Google Shape;1016;p77"/>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1017" name="Google Shape;1017;p77"/>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1018" name="Google Shape;1018;p77"/>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1019" name="Google Shape;1019;p77"/>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1020" name="Google Shape;1020;p77"/>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1021" name="Google Shape;1021;p77"/>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7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5" name="Shape 1025"/>
        <p:cNvGrpSpPr/>
        <p:nvPr/>
      </p:nvGrpSpPr>
      <p:grpSpPr>
        <a:xfrm>
          <a:off x="0" y="0"/>
          <a:ext cx="0" cy="0"/>
          <a:chOff x="0" y="0"/>
          <a:chExt cx="0" cy="0"/>
        </a:xfrm>
      </p:grpSpPr>
      <p:sp>
        <p:nvSpPr>
          <p:cNvPr id="1026" name="Google Shape;1026;p78"/>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1027" name="Google Shape;1027;p78"/>
          <p:cNvSpPr txBox="1"/>
          <p:nvPr/>
        </p:nvSpPr>
        <p:spPr>
          <a:xfrm>
            <a:off x="3924848" y="543051"/>
            <a:ext cx="133794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63: -es</a:t>
            </a:r>
            <a:endParaRPr sz="1600">
              <a:latin typeface="Verdana"/>
              <a:ea typeface="Verdana"/>
              <a:cs typeface="Verdana"/>
              <a:sym typeface="Verdana"/>
            </a:endParaRPr>
          </a:p>
        </p:txBody>
      </p:sp>
      <p:graphicFrame>
        <p:nvGraphicFramePr>
          <p:cNvPr id="1028" name="Google Shape;1028;p78"/>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241425">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4700">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ashes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bunches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dishes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boxes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glasses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classes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4700">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dresses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foxes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axes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kisses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losses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bosses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470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brushes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lashes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sashes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grasses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benches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taxes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4700">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inches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buses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boxes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slashes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dishes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wishes</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1029" name="Google Shape;1029;p78"/>
          <p:cNvPicPr preferRelativeResize="0"/>
          <p:nvPr/>
        </p:nvPicPr>
        <p:blipFill rotWithShape="1">
          <a:blip r:embed="rId3">
            <a:alphaModFix/>
          </a:blip>
          <a:srcRect b="0" l="0" r="0" t="0"/>
          <a:stretch/>
        </p:blipFill>
        <p:spPr>
          <a:xfrm>
            <a:off x="446059" y="1019629"/>
            <a:ext cx="1083170" cy="1011739"/>
          </a:xfrm>
          <a:prstGeom prst="rect">
            <a:avLst/>
          </a:prstGeom>
          <a:noFill/>
          <a:ln>
            <a:noFill/>
          </a:ln>
        </p:spPr>
      </p:pic>
      <p:pic>
        <p:nvPicPr>
          <p:cNvPr id="1030" name="Google Shape;1030;p78"/>
          <p:cNvPicPr preferRelativeResize="0"/>
          <p:nvPr/>
        </p:nvPicPr>
        <p:blipFill rotWithShape="1">
          <a:blip r:embed="rId4">
            <a:alphaModFix/>
          </a:blip>
          <a:srcRect b="0" l="0" r="0" t="0"/>
          <a:stretch/>
        </p:blipFill>
        <p:spPr>
          <a:xfrm>
            <a:off x="1906116" y="1019629"/>
            <a:ext cx="1011629" cy="1011739"/>
          </a:xfrm>
          <a:prstGeom prst="rect">
            <a:avLst/>
          </a:prstGeom>
          <a:noFill/>
          <a:ln>
            <a:noFill/>
          </a:ln>
        </p:spPr>
      </p:pic>
      <p:pic>
        <p:nvPicPr>
          <p:cNvPr id="1031" name="Google Shape;1031;p78"/>
          <p:cNvPicPr preferRelativeResize="0"/>
          <p:nvPr/>
        </p:nvPicPr>
        <p:blipFill rotWithShape="1">
          <a:blip r:embed="rId5">
            <a:alphaModFix/>
          </a:blip>
          <a:srcRect b="0" l="0" r="0" t="0"/>
          <a:stretch/>
        </p:blipFill>
        <p:spPr>
          <a:xfrm>
            <a:off x="3351067" y="968802"/>
            <a:ext cx="1083171" cy="1091707"/>
          </a:xfrm>
          <a:prstGeom prst="rect">
            <a:avLst/>
          </a:prstGeom>
          <a:noFill/>
          <a:ln>
            <a:noFill/>
          </a:ln>
        </p:spPr>
      </p:pic>
      <p:pic>
        <p:nvPicPr>
          <p:cNvPr id="1032" name="Google Shape;1032;p78"/>
          <p:cNvPicPr preferRelativeResize="0"/>
          <p:nvPr/>
        </p:nvPicPr>
        <p:blipFill rotWithShape="1">
          <a:blip r:embed="rId6">
            <a:alphaModFix/>
          </a:blip>
          <a:srcRect b="0" l="0" r="0" t="0"/>
          <a:stretch/>
        </p:blipFill>
        <p:spPr>
          <a:xfrm>
            <a:off x="4743344" y="968802"/>
            <a:ext cx="1083171" cy="1091707"/>
          </a:xfrm>
          <a:prstGeom prst="rect">
            <a:avLst/>
          </a:prstGeom>
          <a:noFill/>
          <a:ln>
            <a:noFill/>
          </a:ln>
        </p:spPr>
      </p:pic>
      <p:pic>
        <p:nvPicPr>
          <p:cNvPr id="1033" name="Google Shape;1033;p78"/>
          <p:cNvPicPr preferRelativeResize="0"/>
          <p:nvPr/>
        </p:nvPicPr>
        <p:blipFill rotWithShape="1">
          <a:blip r:embed="rId7">
            <a:alphaModFix/>
          </a:blip>
          <a:srcRect b="0" l="0" r="0" t="0"/>
          <a:stretch/>
        </p:blipFill>
        <p:spPr>
          <a:xfrm>
            <a:off x="7654570" y="994717"/>
            <a:ext cx="1083171" cy="1011739"/>
          </a:xfrm>
          <a:prstGeom prst="rect">
            <a:avLst/>
          </a:prstGeom>
          <a:noFill/>
          <a:ln>
            <a:noFill/>
          </a:ln>
        </p:spPr>
      </p:pic>
      <p:pic>
        <p:nvPicPr>
          <p:cNvPr id="1034" name="Google Shape;1034;p78"/>
          <p:cNvPicPr preferRelativeResize="0"/>
          <p:nvPr/>
        </p:nvPicPr>
        <p:blipFill rotWithShape="1">
          <a:blip r:embed="rId8">
            <a:alphaModFix/>
          </a:blip>
          <a:srcRect b="0" l="0" r="0" t="0"/>
          <a:stretch/>
        </p:blipFill>
        <p:spPr>
          <a:xfrm>
            <a:off x="6269015" y="996047"/>
            <a:ext cx="1083171" cy="1011739"/>
          </a:xfrm>
          <a:prstGeom prst="rect">
            <a:avLst/>
          </a:prstGeom>
          <a:noFill/>
          <a:ln>
            <a:noFill/>
          </a:ln>
        </p:spPr>
      </p:pic>
      <p:sp>
        <p:nvSpPr>
          <p:cNvPr id="1035" name="Google Shape;1035;p78"/>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7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9" name="Shape 1039"/>
        <p:cNvGrpSpPr/>
        <p:nvPr/>
      </p:nvGrpSpPr>
      <p:grpSpPr>
        <a:xfrm>
          <a:off x="0" y="0"/>
          <a:ext cx="0" cy="0"/>
          <a:chOff x="0" y="0"/>
          <a:chExt cx="0" cy="0"/>
        </a:xfrm>
      </p:grpSpPr>
      <p:sp>
        <p:nvSpPr>
          <p:cNvPr id="1040" name="Google Shape;1040;p79"/>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graphicFrame>
        <p:nvGraphicFramePr>
          <p:cNvPr id="1041" name="Google Shape;1041;p79"/>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acted</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drifted</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chanted</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funded</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ended</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blasted</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frosted</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listed</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hunted</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added</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lifted</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granted</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grunted</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gifted</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printed</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rested</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hinted</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shaded</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mended</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banded</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tended</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lasted</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tempted</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rusted</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drafted</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quilted</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shifted</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busted</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squinted</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stranded</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planted</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landed</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twisted</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titled</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handed</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trusted</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1042" name="Google Shape;1042;p79"/>
          <p:cNvSpPr txBox="1"/>
          <p:nvPr/>
        </p:nvSpPr>
        <p:spPr>
          <a:xfrm>
            <a:off x="3666086" y="543051"/>
            <a:ext cx="1856739"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64: -ed (</a:t>
            </a:r>
            <a:r>
              <a:rPr lang="en-US" sz="1600">
                <a:latin typeface="Arial"/>
                <a:ea typeface="Arial"/>
                <a:cs typeface="Arial"/>
                <a:sym typeface="Arial"/>
              </a:rPr>
              <a:t>ə</a:t>
            </a:r>
            <a:r>
              <a:rPr lang="en-US" sz="1600">
                <a:latin typeface="Verdana"/>
                <a:ea typeface="Verdana"/>
                <a:cs typeface="Verdana"/>
                <a:sym typeface="Verdana"/>
              </a:rPr>
              <a:t>d)</a:t>
            </a:r>
            <a:endParaRPr sz="1600">
              <a:latin typeface="Verdana"/>
              <a:ea typeface="Verdana"/>
              <a:cs typeface="Verdana"/>
              <a:sym typeface="Verdana"/>
            </a:endParaRPr>
          </a:p>
        </p:txBody>
      </p:sp>
      <p:pic>
        <p:nvPicPr>
          <p:cNvPr id="1043" name="Google Shape;1043;p79"/>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1044" name="Google Shape;1044;p79"/>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1045" name="Google Shape;1045;p79"/>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1046" name="Google Shape;1046;p79"/>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1047" name="Google Shape;1047;p79"/>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1048" name="Google Shape;1048;p79"/>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1049" name="Google Shape;1049;p79"/>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7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3" name="Shape 1053"/>
        <p:cNvGrpSpPr/>
        <p:nvPr/>
      </p:nvGrpSpPr>
      <p:grpSpPr>
        <a:xfrm>
          <a:off x="0" y="0"/>
          <a:ext cx="0" cy="0"/>
          <a:chOff x="0" y="0"/>
          <a:chExt cx="0" cy="0"/>
        </a:xfrm>
      </p:grpSpPr>
      <p:sp>
        <p:nvSpPr>
          <p:cNvPr id="1054" name="Google Shape;1054;p80"/>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1055" name="Google Shape;1055;p80"/>
          <p:cNvSpPr txBox="1"/>
          <p:nvPr/>
        </p:nvSpPr>
        <p:spPr>
          <a:xfrm>
            <a:off x="3669261" y="543051"/>
            <a:ext cx="184975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64: -ed (/t/)</a:t>
            </a:r>
            <a:endParaRPr sz="1600">
              <a:latin typeface="Verdana"/>
              <a:ea typeface="Verdana"/>
              <a:cs typeface="Verdana"/>
              <a:sym typeface="Verdana"/>
            </a:endParaRPr>
          </a:p>
        </p:txBody>
      </p:sp>
      <p:graphicFrame>
        <p:nvGraphicFramePr>
          <p:cNvPr id="1056" name="Google Shape;1056;p80"/>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100965" rtl="0" algn="r">
                        <a:lnSpc>
                          <a:spcPct val="100000"/>
                        </a:lnSpc>
                        <a:spcBef>
                          <a:spcPts val="0"/>
                        </a:spcBef>
                        <a:spcAft>
                          <a:spcPts val="0"/>
                        </a:spcAft>
                        <a:buNone/>
                      </a:pPr>
                      <a:r>
                        <a:rPr lang="en-US" sz="2000" u="none" cap="none" strike="noStrike">
                          <a:latin typeface="Verdana"/>
                          <a:ea typeface="Verdana"/>
                          <a:cs typeface="Verdana"/>
                          <a:sym typeface="Verdana"/>
                        </a:rPr>
                        <a:t>chomped</a:t>
                      </a:r>
                      <a:endParaRPr sz="2000" u="none" cap="none" strike="noStrike">
                        <a:latin typeface="Verdana"/>
                        <a:ea typeface="Verdana"/>
                        <a:cs typeface="Verdana"/>
                        <a:sym typeface="Verdana"/>
                      </a:endParaRPr>
                    </a:p>
                  </a:txBody>
                  <a:tcPr marT="2336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backed</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clashed</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flushed</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30200" marR="0" rtl="0" algn="l">
                        <a:lnSpc>
                          <a:spcPct val="100000"/>
                        </a:lnSpc>
                        <a:spcBef>
                          <a:spcPts val="0"/>
                        </a:spcBef>
                        <a:spcAft>
                          <a:spcPts val="0"/>
                        </a:spcAft>
                        <a:buNone/>
                      </a:pPr>
                      <a:r>
                        <a:rPr lang="en-US" sz="2200" u="none" cap="none" strike="noStrike">
                          <a:latin typeface="Verdana"/>
                          <a:ea typeface="Verdana"/>
                          <a:cs typeface="Verdana"/>
                          <a:sym typeface="Verdana"/>
                        </a:rPr>
                        <a:t>fished</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camped</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282575" marR="0" rtl="0" algn="l">
                        <a:lnSpc>
                          <a:spcPct val="100000"/>
                        </a:lnSpc>
                        <a:spcBef>
                          <a:spcPts val="0"/>
                        </a:spcBef>
                        <a:spcAft>
                          <a:spcPts val="0"/>
                        </a:spcAft>
                        <a:buNone/>
                      </a:pPr>
                      <a:r>
                        <a:rPr lang="en-US" sz="2200" u="none" cap="none" strike="noStrike">
                          <a:latin typeface="Verdana"/>
                          <a:ea typeface="Verdana"/>
                          <a:cs typeface="Verdana"/>
                          <a:sym typeface="Verdana"/>
                        </a:rPr>
                        <a:t>kicked</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inched</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brushed</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pecked</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166370" marR="0" rtl="0" algn="l">
                        <a:lnSpc>
                          <a:spcPct val="100000"/>
                        </a:lnSpc>
                        <a:spcBef>
                          <a:spcPts val="0"/>
                        </a:spcBef>
                        <a:spcAft>
                          <a:spcPts val="0"/>
                        </a:spcAft>
                        <a:buNone/>
                      </a:pPr>
                      <a:r>
                        <a:rPr lang="en-US" sz="2200" u="none" cap="none" strike="noStrike">
                          <a:latin typeface="Verdana"/>
                          <a:ea typeface="Verdana"/>
                          <a:cs typeface="Verdana"/>
                          <a:sym typeface="Verdana"/>
                        </a:rPr>
                        <a:t>blocked</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jumped</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234950" marR="0" rtl="0" algn="l">
                        <a:lnSpc>
                          <a:spcPct val="100000"/>
                        </a:lnSpc>
                        <a:spcBef>
                          <a:spcPts val="0"/>
                        </a:spcBef>
                        <a:spcAft>
                          <a:spcPts val="0"/>
                        </a:spcAft>
                        <a:buNone/>
                      </a:pPr>
                      <a:r>
                        <a:rPr lang="en-US" sz="2200" u="none" cap="none" strike="noStrike">
                          <a:latin typeface="Verdana"/>
                          <a:ea typeface="Verdana"/>
                          <a:cs typeface="Verdana"/>
                          <a:sym typeface="Verdana"/>
                        </a:rPr>
                        <a:t>blinked</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cracked</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rushed</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mixed</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114300" rtl="0" algn="r">
                        <a:lnSpc>
                          <a:spcPct val="100000"/>
                        </a:lnSpc>
                        <a:spcBef>
                          <a:spcPts val="0"/>
                        </a:spcBef>
                        <a:spcAft>
                          <a:spcPts val="0"/>
                        </a:spcAft>
                        <a:buNone/>
                      </a:pPr>
                      <a:r>
                        <a:rPr lang="en-US" sz="2200" u="none" cap="none" strike="noStrike">
                          <a:latin typeface="Verdana"/>
                          <a:ea typeface="Verdana"/>
                          <a:cs typeface="Verdana"/>
                          <a:sym typeface="Verdana"/>
                        </a:rPr>
                        <a:t>smashed</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passed</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150495" rtl="0" algn="r">
                        <a:lnSpc>
                          <a:spcPct val="100000"/>
                        </a:lnSpc>
                        <a:spcBef>
                          <a:spcPts val="0"/>
                        </a:spcBef>
                        <a:spcAft>
                          <a:spcPts val="0"/>
                        </a:spcAft>
                        <a:buNone/>
                      </a:pPr>
                      <a:r>
                        <a:rPr lang="en-US" sz="2200" u="none" cap="none" strike="noStrike">
                          <a:latin typeface="Verdana"/>
                          <a:ea typeface="Verdana"/>
                          <a:cs typeface="Verdana"/>
                          <a:sym typeface="Verdana"/>
                        </a:rPr>
                        <a:t>pinched</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splashed</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asked</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stuffed</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274320" marR="0" rtl="0" algn="l">
                        <a:lnSpc>
                          <a:spcPct val="100000"/>
                        </a:lnSpc>
                        <a:spcBef>
                          <a:spcPts val="0"/>
                        </a:spcBef>
                        <a:spcAft>
                          <a:spcPts val="0"/>
                        </a:spcAft>
                        <a:buNone/>
                      </a:pPr>
                      <a:r>
                        <a:rPr lang="en-US" sz="2200" u="none" cap="none" strike="noStrike">
                          <a:latin typeface="Verdana"/>
                          <a:ea typeface="Verdana"/>
                          <a:cs typeface="Verdana"/>
                          <a:sym typeface="Verdana"/>
                        </a:rPr>
                        <a:t>missed</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boxed</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151130" rtl="0" algn="r">
                        <a:lnSpc>
                          <a:spcPct val="100000"/>
                        </a:lnSpc>
                        <a:spcBef>
                          <a:spcPts val="0"/>
                        </a:spcBef>
                        <a:spcAft>
                          <a:spcPts val="0"/>
                        </a:spcAft>
                        <a:buNone/>
                      </a:pPr>
                      <a:r>
                        <a:rPr lang="en-US" sz="2200" u="none" cap="none" strike="noStrike">
                          <a:latin typeface="Verdana"/>
                          <a:ea typeface="Verdana"/>
                          <a:cs typeface="Verdana"/>
                          <a:sym typeface="Verdana"/>
                        </a:rPr>
                        <a:t>thanked</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bumped</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tricked</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checked</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25120" marR="0" rtl="0" algn="l">
                        <a:lnSpc>
                          <a:spcPct val="100000"/>
                        </a:lnSpc>
                        <a:spcBef>
                          <a:spcPts val="0"/>
                        </a:spcBef>
                        <a:spcAft>
                          <a:spcPts val="0"/>
                        </a:spcAft>
                        <a:buNone/>
                      </a:pPr>
                      <a:r>
                        <a:rPr lang="en-US" sz="2200" u="none" cap="none" strike="noStrike">
                          <a:latin typeface="Verdana"/>
                          <a:ea typeface="Verdana"/>
                          <a:cs typeface="Verdana"/>
                          <a:sym typeface="Verdana"/>
                        </a:rPr>
                        <a:t>licked</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camped</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247015" marR="0" rtl="0" algn="l">
                        <a:lnSpc>
                          <a:spcPct val="100000"/>
                        </a:lnSpc>
                        <a:spcBef>
                          <a:spcPts val="0"/>
                        </a:spcBef>
                        <a:spcAft>
                          <a:spcPts val="0"/>
                        </a:spcAft>
                        <a:buNone/>
                      </a:pPr>
                      <a:r>
                        <a:rPr lang="en-US" sz="2200" u="none" cap="none" strike="noStrike">
                          <a:latin typeface="Verdana"/>
                          <a:ea typeface="Verdana"/>
                          <a:cs typeface="Verdana"/>
                          <a:sym typeface="Verdana"/>
                        </a:rPr>
                        <a:t>rocked</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wished</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locked</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rushed</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143510" rtl="0" algn="r">
                        <a:lnSpc>
                          <a:spcPct val="100000"/>
                        </a:lnSpc>
                        <a:spcBef>
                          <a:spcPts val="0"/>
                        </a:spcBef>
                        <a:spcAft>
                          <a:spcPts val="0"/>
                        </a:spcAft>
                        <a:buNone/>
                      </a:pPr>
                      <a:r>
                        <a:rPr lang="en-US" sz="2200" u="none" cap="none" strike="noStrike">
                          <a:latin typeface="Verdana"/>
                          <a:ea typeface="Verdana"/>
                          <a:cs typeface="Verdana"/>
                          <a:sym typeface="Verdana"/>
                        </a:rPr>
                        <a:t>shocked</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crunched</a:t>
                      </a:r>
                      <a:endParaRPr sz="2000" u="none" cap="none" strike="noStrike">
                        <a:latin typeface="Verdana"/>
                        <a:ea typeface="Verdana"/>
                        <a:cs typeface="Verdana"/>
                        <a:sym typeface="Verdana"/>
                      </a:endParaRPr>
                    </a:p>
                  </a:txBody>
                  <a:tcPr marT="2355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1057" name="Google Shape;1057;p80"/>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1058" name="Google Shape;1058;p80"/>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1059" name="Google Shape;1059;p80"/>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1060" name="Google Shape;1060;p80"/>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1061" name="Google Shape;1061;p80"/>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1062" name="Google Shape;1062;p80"/>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1063" name="Google Shape;1063;p80"/>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7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7" name="Shape 1067"/>
        <p:cNvGrpSpPr/>
        <p:nvPr/>
      </p:nvGrpSpPr>
      <p:grpSpPr>
        <a:xfrm>
          <a:off x="0" y="0"/>
          <a:ext cx="0" cy="0"/>
          <a:chOff x="0" y="0"/>
          <a:chExt cx="0" cy="0"/>
        </a:xfrm>
      </p:grpSpPr>
      <p:graphicFrame>
        <p:nvGraphicFramePr>
          <p:cNvPr id="1068" name="Google Shape;1068;p81"/>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brushed</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kicked</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filled</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dumped</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shocked</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backed</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stuffed</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called</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chanted</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acted</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rusted</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gifted</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banded</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listed</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rocked</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shifted</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rolled</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squinted</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pulled</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shaded</a:t>
                      </a:r>
                      <a:endParaRPr sz="2200" u="none" cap="none" strike="noStrike">
                        <a:latin typeface="Verdana"/>
                        <a:ea typeface="Verdana"/>
                        <a:cs typeface="Verdana"/>
                        <a:sym typeface="Verdana"/>
                      </a:endParaRPr>
                    </a:p>
                  </a:txBody>
                  <a:tcPr marT="2241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checked</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frosted</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slanted</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locked</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drafted</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rested</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trusted</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yelled</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tilted</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melted</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rushed</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pumped</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twisted</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sniffed</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tempted</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busted</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1069" name="Google Shape;1069;p81"/>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1070" name="Google Shape;1070;p81"/>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1071" name="Google Shape;1071;p81"/>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1072" name="Google Shape;1072;p81"/>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1073" name="Google Shape;1073;p81"/>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1074" name="Google Shape;1074;p81"/>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1075" name="Google Shape;1075;p81"/>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1076" name="Google Shape;1076;p81"/>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
        <p:nvSpPr>
          <p:cNvPr id="1077" name="Google Shape;1077;p81"/>
          <p:cNvSpPr txBox="1"/>
          <p:nvPr/>
        </p:nvSpPr>
        <p:spPr>
          <a:xfrm>
            <a:off x="3681961" y="543051"/>
            <a:ext cx="1824989"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64: -ed (all)</a:t>
            </a:r>
            <a:endParaRPr sz="1600">
              <a:latin typeface="Verdana"/>
              <a:ea typeface="Verdana"/>
              <a:cs typeface="Verdana"/>
              <a:sym typeface="Verdana"/>
            </a:endParaRPr>
          </a:p>
        </p:txBody>
      </p:sp>
    </p:spTree>
  </p:cSld>
  <p:clrMapOvr>
    <a:masterClrMapping/>
  </p:clrMapOvr>
</p:sld>
</file>

<file path=ppt/slides/slide7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1" name="Shape 1081"/>
        <p:cNvGrpSpPr/>
        <p:nvPr/>
      </p:nvGrpSpPr>
      <p:grpSpPr>
        <a:xfrm>
          <a:off x="0" y="0"/>
          <a:ext cx="0" cy="0"/>
          <a:chOff x="0" y="0"/>
          <a:chExt cx="0" cy="0"/>
        </a:xfrm>
      </p:grpSpPr>
      <p:sp>
        <p:nvSpPr>
          <p:cNvPr id="1082" name="Google Shape;1082;p82"/>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1083" name="Google Shape;1083;p82"/>
          <p:cNvSpPr txBox="1"/>
          <p:nvPr/>
        </p:nvSpPr>
        <p:spPr>
          <a:xfrm>
            <a:off x="3879605" y="543051"/>
            <a:ext cx="142938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65: -ing</a:t>
            </a:r>
            <a:endParaRPr sz="1600">
              <a:latin typeface="Verdana"/>
              <a:ea typeface="Verdana"/>
              <a:cs typeface="Verdana"/>
              <a:sym typeface="Verdana"/>
            </a:endParaRPr>
          </a:p>
        </p:txBody>
      </p:sp>
      <p:graphicFrame>
        <p:nvGraphicFramePr>
          <p:cNvPr id="1084" name="Google Shape;1084;p82"/>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asking</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hanging</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falling</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calling</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flashing</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boxing</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planting</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doing</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resting</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singing</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smashing</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mashing</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sinking</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pulling</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acting</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landing</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ending</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spending</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telling</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standing</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thinking</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sticking</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wishing</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going</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brushing</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winking</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fishing</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going</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being</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fishing</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doing</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resting</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singing</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helping</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winking</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ringing</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1085" name="Google Shape;1085;p82"/>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1086" name="Google Shape;1086;p82"/>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1087" name="Google Shape;1087;p82"/>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1088" name="Google Shape;1088;p82"/>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1089" name="Google Shape;1089;p82"/>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1090" name="Google Shape;1090;p82"/>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1091" name="Google Shape;1091;p82"/>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7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5" name="Shape 1095"/>
        <p:cNvGrpSpPr/>
        <p:nvPr/>
      </p:nvGrpSpPr>
      <p:grpSpPr>
        <a:xfrm>
          <a:off x="0" y="0"/>
          <a:ext cx="0" cy="0"/>
          <a:chOff x="0" y="0"/>
          <a:chExt cx="0" cy="0"/>
        </a:xfrm>
      </p:grpSpPr>
      <p:sp>
        <p:nvSpPr>
          <p:cNvPr id="1096" name="Google Shape;1096;p83"/>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1097" name="Google Shape;1097;p83"/>
          <p:cNvSpPr txBox="1"/>
          <p:nvPr/>
        </p:nvSpPr>
        <p:spPr>
          <a:xfrm>
            <a:off x="2912023" y="543051"/>
            <a:ext cx="3364229"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66: open &amp; closed syllables</a:t>
            </a:r>
            <a:endParaRPr sz="1600">
              <a:latin typeface="Verdana"/>
              <a:ea typeface="Verdana"/>
              <a:cs typeface="Verdana"/>
              <a:sym typeface="Verdana"/>
            </a:endParaRPr>
          </a:p>
        </p:txBody>
      </p:sp>
      <p:graphicFrame>
        <p:nvGraphicFramePr>
          <p:cNvPr id="1098" name="Google Shape;1098;p83"/>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775">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go</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bat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1270" marR="0" rtl="0" algn="ctr">
                        <a:lnSpc>
                          <a:spcPct val="100000"/>
                        </a:lnSpc>
                        <a:spcBef>
                          <a:spcPts val="0"/>
                        </a:spcBef>
                        <a:spcAft>
                          <a:spcPts val="0"/>
                        </a:spcAft>
                        <a:buNone/>
                      </a:pPr>
                      <a:r>
                        <a:rPr lang="en-US" sz="2600" u="none" cap="none" strike="noStrike">
                          <a:latin typeface="Verdana"/>
                          <a:ea typeface="Verdana"/>
                          <a:cs typeface="Verdana"/>
                          <a:sym typeface="Verdana"/>
                        </a:rPr>
                        <a:t>it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clump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hi</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775">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rock</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strap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sun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so</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strand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775">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tip</a:t>
                      </a:r>
                      <a:endParaRPr sz="2600" u="none" cap="none" strike="noStrike">
                        <a:latin typeface="Verdana"/>
                        <a:ea typeface="Verdana"/>
                        <a:cs typeface="Verdana"/>
                        <a:sym typeface="Verdana"/>
                      </a:endParaRPr>
                    </a:p>
                  </a:txBody>
                  <a:tcPr marT="1587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no</a:t>
                      </a:r>
                      <a:endParaRPr sz="2600" u="none" cap="none" strike="noStrike">
                        <a:latin typeface="Verdana"/>
                        <a:ea typeface="Verdana"/>
                        <a:cs typeface="Verdana"/>
                        <a:sym typeface="Verdana"/>
                      </a:endParaRPr>
                    </a:p>
                  </a:txBody>
                  <a:tcPr marT="1587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in</a:t>
                      </a:r>
                      <a:endParaRPr sz="2600" u="none" cap="none" strike="noStrike">
                        <a:latin typeface="Verdana"/>
                        <a:ea typeface="Verdana"/>
                        <a:cs typeface="Verdana"/>
                        <a:sym typeface="Verdana"/>
                      </a:endParaRPr>
                    </a:p>
                  </a:txBody>
                  <a:tcPr marT="1587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step</a:t>
                      </a:r>
                      <a:endParaRPr sz="2600" u="none" cap="none" strike="noStrike">
                        <a:latin typeface="Verdana"/>
                        <a:ea typeface="Verdana"/>
                        <a:cs typeface="Verdana"/>
                        <a:sym typeface="Verdana"/>
                      </a:endParaRPr>
                    </a:p>
                  </a:txBody>
                  <a:tcPr marT="1587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93700" rtl="0" algn="r">
                        <a:lnSpc>
                          <a:spcPct val="100000"/>
                        </a:lnSpc>
                        <a:spcBef>
                          <a:spcPts val="0"/>
                        </a:spcBef>
                        <a:spcAft>
                          <a:spcPts val="0"/>
                        </a:spcAft>
                        <a:buNone/>
                      </a:pPr>
                      <a:r>
                        <a:rPr lang="en-US" sz="2600" u="none" cap="none" strike="noStrike">
                          <a:latin typeface="Verdana"/>
                          <a:ea typeface="Verdana"/>
                          <a:cs typeface="Verdana"/>
                          <a:sym typeface="Verdana"/>
                        </a:rPr>
                        <a:t>nap</a:t>
                      </a:r>
                      <a:endParaRPr sz="2600" u="none" cap="none" strike="noStrike">
                        <a:latin typeface="Verdana"/>
                        <a:ea typeface="Verdana"/>
                        <a:cs typeface="Verdana"/>
                        <a:sym typeface="Verdana"/>
                      </a:endParaRPr>
                    </a:p>
                  </a:txBody>
                  <a:tcPr marT="1587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no</a:t>
                      </a:r>
                      <a:endParaRPr sz="2600" u="none" cap="none" strike="noStrike">
                        <a:latin typeface="Verdana"/>
                        <a:ea typeface="Verdana"/>
                        <a:cs typeface="Verdana"/>
                        <a:sym typeface="Verdana"/>
                      </a:endParaRPr>
                    </a:p>
                  </a:txBody>
                  <a:tcPr marT="1587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775">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hi</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test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tip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me</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775">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shin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dip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no</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454659" rtl="0" algn="r">
                        <a:lnSpc>
                          <a:spcPct val="100000"/>
                        </a:lnSpc>
                        <a:spcBef>
                          <a:spcPts val="0"/>
                        </a:spcBef>
                        <a:spcAft>
                          <a:spcPts val="0"/>
                        </a:spcAft>
                        <a:buNone/>
                      </a:pPr>
                      <a:r>
                        <a:rPr lang="en-US" sz="2600" u="none" cap="none" strike="noStrike">
                          <a:latin typeface="Verdana"/>
                          <a:ea typeface="Verdana"/>
                          <a:cs typeface="Verdana"/>
                          <a:sym typeface="Verdana"/>
                        </a:rPr>
                        <a:t>not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we</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775">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she</a:t>
                      </a:r>
                      <a:endParaRPr sz="2600" u="none" cap="none" strike="noStrike">
                        <a:latin typeface="Verdana"/>
                        <a:ea typeface="Verdana"/>
                        <a:cs typeface="Verdana"/>
                        <a:sym typeface="Verdana"/>
                      </a:endParaRPr>
                    </a:p>
                  </a:txBody>
                  <a:tcPr marT="1587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he</a:t>
                      </a:r>
                      <a:endParaRPr sz="2600" u="none" cap="none" strike="noStrike">
                        <a:latin typeface="Verdana"/>
                        <a:ea typeface="Verdana"/>
                        <a:cs typeface="Verdana"/>
                        <a:sym typeface="Verdana"/>
                      </a:endParaRPr>
                    </a:p>
                  </a:txBody>
                  <a:tcPr marT="1587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sock</a:t>
                      </a:r>
                      <a:endParaRPr sz="2600" u="none" cap="none" strike="noStrike">
                        <a:latin typeface="Verdana"/>
                        <a:ea typeface="Verdana"/>
                        <a:cs typeface="Verdana"/>
                        <a:sym typeface="Verdana"/>
                      </a:endParaRPr>
                    </a:p>
                  </a:txBody>
                  <a:tcPr marT="1587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go</a:t>
                      </a:r>
                      <a:endParaRPr sz="2600" u="none" cap="none" strike="noStrike">
                        <a:latin typeface="Verdana"/>
                        <a:ea typeface="Verdana"/>
                        <a:cs typeface="Verdana"/>
                        <a:sym typeface="Verdana"/>
                      </a:endParaRPr>
                    </a:p>
                  </a:txBody>
                  <a:tcPr marT="1587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430530" rtl="0" algn="r">
                        <a:lnSpc>
                          <a:spcPct val="100000"/>
                        </a:lnSpc>
                        <a:spcBef>
                          <a:spcPts val="0"/>
                        </a:spcBef>
                        <a:spcAft>
                          <a:spcPts val="0"/>
                        </a:spcAft>
                        <a:buNone/>
                      </a:pPr>
                      <a:r>
                        <a:rPr lang="en-US" sz="2600" u="none" cap="none" strike="noStrike">
                          <a:latin typeface="Verdana"/>
                          <a:ea typeface="Verdana"/>
                          <a:cs typeface="Verdana"/>
                          <a:sym typeface="Verdana"/>
                        </a:rPr>
                        <a:t>him</a:t>
                      </a:r>
                      <a:endParaRPr sz="2600" u="none" cap="none" strike="noStrike">
                        <a:latin typeface="Verdana"/>
                        <a:ea typeface="Verdana"/>
                        <a:cs typeface="Verdana"/>
                        <a:sym typeface="Verdana"/>
                      </a:endParaRPr>
                    </a:p>
                  </a:txBody>
                  <a:tcPr marT="1587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set</a:t>
                      </a:r>
                      <a:endParaRPr sz="2600" u="none" cap="none" strike="noStrike">
                        <a:latin typeface="Verdana"/>
                        <a:ea typeface="Verdana"/>
                        <a:cs typeface="Verdana"/>
                        <a:sym typeface="Verdana"/>
                      </a:endParaRPr>
                    </a:p>
                  </a:txBody>
                  <a:tcPr marT="1587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1099" name="Google Shape;1099;p83"/>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1100" name="Google Shape;1100;p83"/>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1101" name="Google Shape;1101;p83"/>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1102" name="Google Shape;1102;p83"/>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1103" name="Google Shape;1103;p83"/>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1104" name="Google Shape;1104;p83"/>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1105" name="Google Shape;1105;p83"/>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7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9" name="Shape 1109"/>
        <p:cNvGrpSpPr/>
        <p:nvPr/>
      </p:nvGrpSpPr>
      <p:grpSpPr>
        <a:xfrm>
          <a:off x="0" y="0"/>
          <a:ext cx="0" cy="0"/>
          <a:chOff x="0" y="0"/>
          <a:chExt cx="0" cy="0"/>
        </a:xfrm>
      </p:grpSpPr>
      <p:sp>
        <p:nvSpPr>
          <p:cNvPr id="1110" name="Google Shape;1110;p84"/>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1111" name="Google Shape;1111;p84"/>
          <p:cNvSpPr txBox="1"/>
          <p:nvPr/>
        </p:nvSpPr>
        <p:spPr>
          <a:xfrm>
            <a:off x="3119192" y="543051"/>
            <a:ext cx="295021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67a: compound words</a:t>
            </a:r>
            <a:endParaRPr sz="1600">
              <a:latin typeface="Verdana"/>
              <a:ea typeface="Verdana"/>
              <a:cs typeface="Verdana"/>
              <a:sym typeface="Verdana"/>
            </a:endParaRPr>
          </a:p>
        </p:txBody>
      </p:sp>
      <p:graphicFrame>
        <p:nvGraphicFramePr>
          <p:cNvPr id="1112" name="Google Shape;1112;p84"/>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8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462280" marR="0" rtl="0" algn="l">
                        <a:lnSpc>
                          <a:spcPct val="100000"/>
                        </a:lnSpc>
                        <a:spcBef>
                          <a:spcPts val="0"/>
                        </a:spcBef>
                        <a:spcAft>
                          <a:spcPts val="0"/>
                        </a:spcAft>
                        <a:buNone/>
                      </a:pPr>
                      <a:r>
                        <a:rPr lang="en-US" sz="2000" u="none" cap="none" strike="noStrike">
                          <a:latin typeface="Verdana"/>
                          <a:ea typeface="Verdana"/>
                          <a:cs typeface="Verdana"/>
                          <a:sym typeface="Verdana"/>
                        </a:rPr>
                        <a:t>itself</a:t>
                      </a:r>
                      <a:endParaRPr sz="2000" u="none" cap="none" strike="noStrike">
                        <a:latin typeface="Verdana"/>
                        <a:ea typeface="Verdana"/>
                        <a:cs typeface="Verdana"/>
                        <a:sym typeface="Verdana"/>
                      </a:endParaRPr>
                    </a:p>
                  </a:txBody>
                  <a:tcPr marT="2336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backdrop</a:t>
                      </a:r>
                      <a:endParaRPr sz="2000" u="none" cap="none" strike="noStrike">
                        <a:latin typeface="Verdana"/>
                        <a:ea typeface="Verdana"/>
                        <a:cs typeface="Verdana"/>
                        <a:sym typeface="Verdana"/>
                      </a:endParaRPr>
                    </a:p>
                  </a:txBody>
                  <a:tcPr marT="2336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lipstick</a:t>
                      </a:r>
                      <a:endParaRPr sz="2000" u="none" cap="none" strike="noStrike">
                        <a:latin typeface="Verdana"/>
                        <a:ea typeface="Verdana"/>
                        <a:cs typeface="Verdana"/>
                        <a:sym typeface="Verdana"/>
                      </a:endParaRPr>
                    </a:p>
                  </a:txBody>
                  <a:tcPr marT="2336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stepdad</a:t>
                      </a:r>
                      <a:endParaRPr sz="2000" u="none" cap="none" strike="noStrike">
                        <a:latin typeface="Verdana"/>
                        <a:ea typeface="Verdana"/>
                        <a:cs typeface="Verdana"/>
                        <a:sym typeface="Verdana"/>
                      </a:endParaRPr>
                    </a:p>
                  </a:txBody>
                  <a:tcPr marT="2336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handbag</a:t>
                      </a:r>
                      <a:endParaRPr sz="2000" u="none" cap="none" strike="noStrike">
                        <a:latin typeface="Verdana"/>
                        <a:ea typeface="Verdana"/>
                        <a:cs typeface="Verdana"/>
                        <a:sym typeface="Verdana"/>
                      </a:endParaRPr>
                    </a:p>
                  </a:txBody>
                  <a:tcPr marT="2336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stepmom</a:t>
                      </a:r>
                      <a:endParaRPr sz="2000" u="none" cap="none" strike="noStrike">
                        <a:latin typeface="Verdana"/>
                        <a:ea typeface="Verdana"/>
                        <a:cs typeface="Verdana"/>
                        <a:sym typeface="Verdana"/>
                      </a:endParaRPr>
                    </a:p>
                  </a:txBody>
                  <a:tcPr marT="2336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249554" rtl="0" algn="r">
                        <a:lnSpc>
                          <a:spcPct val="100000"/>
                        </a:lnSpc>
                        <a:spcBef>
                          <a:spcPts val="0"/>
                        </a:spcBef>
                        <a:spcAft>
                          <a:spcPts val="0"/>
                        </a:spcAft>
                        <a:buNone/>
                      </a:pPr>
                      <a:r>
                        <a:rPr lang="en-US" sz="2000" u="none" cap="none" strike="noStrike">
                          <a:latin typeface="Verdana"/>
                          <a:ea typeface="Verdana"/>
                          <a:cs typeface="Verdana"/>
                          <a:sym typeface="Verdana"/>
                        </a:rPr>
                        <a:t>bulldog</a:t>
                      </a:r>
                      <a:endParaRPr sz="2000" u="none" cap="none" strike="noStrike">
                        <a:latin typeface="Verdana"/>
                        <a:ea typeface="Verdana"/>
                        <a:cs typeface="Verdana"/>
                        <a:sym typeface="Verdana"/>
                      </a:endParaRPr>
                    </a:p>
                  </a:txBody>
                  <a:tcPr marT="236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mothball</a:t>
                      </a:r>
                      <a:endParaRPr sz="2000" u="none" cap="none" strike="noStrike">
                        <a:latin typeface="Verdana"/>
                        <a:ea typeface="Verdana"/>
                        <a:cs typeface="Verdana"/>
                        <a:sym typeface="Verdana"/>
                      </a:endParaRPr>
                    </a:p>
                  </a:txBody>
                  <a:tcPr marT="236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000" u="none" cap="none" strike="noStrike">
                          <a:latin typeface="Verdana"/>
                          <a:ea typeface="Verdana"/>
                          <a:cs typeface="Verdana"/>
                          <a:sym typeface="Verdana"/>
                        </a:rPr>
                        <a:t>gridlock</a:t>
                      </a:r>
                      <a:endParaRPr sz="2000" u="none" cap="none" strike="noStrike">
                        <a:latin typeface="Verdana"/>
                        <a:ea typeface="Verdana"/>
                        <a:cs typeface="Verdana"/>
                        <a:sym typeface="Verdana"/>
                      </a:endParaRPr>
                    </a:p>
                  </a:txBody>
                  <a:tcPr marT="236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sandlot</a:t>
                      </a:r>
                      <a:endParaRPr sz="2000" u="none" cap="none" strike="noStrike">
                        <a:latin typeface="Verdana"/>
                        <a:ea typeface="Verdana"/>
                        <a:cs typeface="Verdana"/>
                        <a:sym typeface="Verdana"/>
                      </a:endParaRPr>
                    </a:p>
                  </a:txBody>
                  <a:tcPr marT="236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backlash</a:t>
                      </a:r>
                      <a:endParaRPr sz="2000" u="none" cap="none" strike="noStrike">
                        <a:latin typeface="Verdana"/>
                        <a:ea typeface="Verdana"/>
                        <a:cs typeface="Verdana"/>
                        <a:sym typeface="Verdana"/>
                      </a:endParaRPr>
                    </a:p>
                  </a:txBody>
                  <a:tcPr marT="236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sandbox</a:t>
                      </a:r>
                      <a:endParaRPr sz="2000" u="none" cap="none" strike="noStrike">
                        <a:latin typeface="Verdana"/>
                        <a:ea typeface="Verdana"/>
                        <a:cs typeface="Verdana"/>
                        <a:sym typeface="Verdana"/>
                      </a:endParaRPr>
                    </a:p>
                  </a:txBody>
                  <a:tcPr marT="236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306070" marR="0" rtl="0" algn="l">
                        <a:lnSpc>
                          <a:spcPct val="100000"/>
                        </a:lnSpc>
                        <a:spcBef>
                          <a:spcPts val="0"/>
                        </a:spcBef>
                        <a:spcAft>
                          <a:spcPts val="0"/>
                        </a:spcAft>
                        <a:buNone/>
                      </a:pPr>
                      <a:r>
                        <a:rPr lang="en-US" sz="2000" u="none" cap="none" strike="noStrike">
                          <a:latin typeface="Verdana"/>
                          <a:ea typeface="Verdana"/>
                          <a:cs typeface="Verdana"/>
                          <a:sym typeface="Verdana"/>
                        </a:rPr>
                        <a:t>pickup</a:t>
                      </a:r>
                      <a:endParaRPr sz="2000" u="none" cap="none" strike="noStrike">
                        <a:latin typeface="Verdana"/>
                        <a:ea typeface="Verdana"/>
                        <a:cs typeface="Verdana"/>
                        <a:sym typeface="Verdana"/>
                      </a:endParaRPr>
                    </a:p>
                  </a:txBody>
                  <a:tcPr marT="2355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anthill</a:t>
                      </a:r>
                      <a:endParaRPr sz="2000" u="none" cap="none" strike="noStrike">
                        <a:latin typeface="Verdana"/>
                        <a:ea typeface="Verdana"/>
                        <a:cs typeface="Verdana"/>
                        <a:sym typeface="Verdana"/>
                      </a:endParaRPr>
                    </a:p>
                  </a:txBody>
                  <a:tcPr marT="2355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000" u="none" cap="none" strike="noStrike">
                          <a:latin typeface="Verdana"/>
                          <a:ea typeface="Verdana"/>
                          <a:cs typeface="Verdana"/>
                          <a:sym typeface="Verdana"/>
                        </a:rPr>
                        <a:t>snapshot</a:t>
                      </a:r>
                      <a:endParaRPr sz="2000" u="none" cap="none" strike="noStrike">
                        <a:latin typeface="Verdana"/>
                        <a:ea typeface="Verdana"/>
                        <a:cs typeface="Verdana"/>
                        <a:sym typeface="Verdana"/>
                      </a:endParaRPr>
                    </a:p>
                  </a:txBody>
                  <a:tcPr marT="2355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eggshell</a:t>
                      </a:r>
                      <a:endParaRPr sz="2000" u="none" cap="none" strike="noStrike">
                        <a:latin typeface="Verdana"/>
                        <a:ea typeface="Verdana"/>
                        <a:cs typeface="Verdana"/>
                        <a:sym typeface="Verdana"/>
                      </a:endParaRPr>
                    </a:p>
                  </a:txBody>
                  <a:tcPr marT="2355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jackpot</a:t>
                      </a:r>
                      <a:endParaRPr sz="2000" u="none" cap="none" strike="noStrike">
                        <a:latin typeface="Verdana"/>
                        <a:ea typeface="Verdana"/>
                        <a:cs typeface="Verdana"/>
                        <a:sym typeface="Verdana"/>
                      </a:endParaRPr>
                    </a:p>
                  </a:txBody>
                  <a:tcPr marT="2355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drumstick</a:t>
                      </a:r>
                      <a:endParaRPr sz="2000" u="none" cap="none" strike="noStrike">
                        <a:latin typeface="Verdana"/>
                        <a:ea typeface="Verdana"/>
                        <a:cs typeface="Verdana"/>
                        <a:sym typeface="Verdana"/>
                      </a:endParaRPr>
                    </a:p>
                  </a:txBody>
                  <a:tcPr marT="2355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214629" rtl="0" algn="r">
                        <a:lnSpc>
                          <a:spcPct val="100000"/>
                        </a:lnSpc>
                        <a:spcBef>
                          <a:spcPts val="0"/>
                        </a:spcBef>
                        <a:spcAft>
                          <a:spcPts val="0"/>
                        </a:spcAft>
                        <a:buNone/>
                      </a:pPr>
                      <a:r>
                        <a:rPr lang="en-US" sz="2000" u="none" cap="none" strike="noStrike">
                          <a:latin typeface="Verdana"/>
                          <a:ea typeface="Verdana"/>
                          <a:cs typeface="Verdana"/>
                          <a:sym typeface="Verdana"/>
                        </a:rPr>
                        <a:t>bedbug</a:t>
                      </a:r>
                      <a:endParaRPr sz="2000" u="none" cap="none" strike="noStrike">
                        <a:latin typeface="Verdana"/>
                        <a:ea typeface="Verdana"/>
                        <a:cs typeface="Verdana"/>
                        <a:sym typeface="Verdana"/>
                      </a:endParaRPr>
                    </a:p>
                  </a:txBody>
                  <a:tcPr marT="234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softball</a:t>
                      </a:r>
                      <a:endParaRPr sz="2000" u="none" cap="none" strike="noStrike">
                        <a:latin typeface="Verdana"/>
                        <a:ea typeface="Verdana"/>
                        <a:cs typeface="Verdana"/>
                        <a:sym typeface="Verdana"/>
                      </a:endParaRPr>
                    </a:p>
                  </a:txBody>
                  <a:tcPr marT="234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hotdog</a:t>
                      </a:r>
                      <a:endParaRPr sz="2000" u="none" cap="none" strike="noStrike">
                        <a:latin typeface="Verdana"/>
                        <a:ea typeface="Verdana"/>
                        <a:cs typeface="Verdana"/>
                        <a:sym typeface="Verdana"/>
                      </a:endParaRPr>
                    </a:p>
                  </a:txBody>
                  <a:tcPr marT="234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uphill</a:t>
                      </a:r>
                      <a:endParaRPr sz="2000" u="none" cap="none" strike="noStrike">
                        <a:latin typeface="Verdana"/>
                        <a:ea typeface="Verdana"/>
                        <a:cs typeface="Verdana"/>
                        <a:sym typeface="Verdana"/>
                      </a:endParaRPr>
                    </a:p>
                  </a:txBody>
                  <a:tcPr marT="234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bullfrog</a:t>
                      </a:r>
                      <a:endParaRPr sz="2000" u="none" cap="none" strike="noStrike">
                        <a:latin typeface="Verdana"/>
                        <a:ea typeface="Verdana"/>
                        <a:cs typeface="Verdana"/>
                        <a:sym typeface="Verdana"/>
                      </a:endParaRPr>
                    </a:p>
                  </a:txBody>
                  <a:tcPr marT="234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jackpot</a:t>
                      </a:r>
                      <a:endParaRPr sz="2000" u="none" cap="none" strike="noStrike">
                        <a:latin typeface="Verdana"/>
                        <a:ea typeface="Verdana"/>
                        <a:cs typeface="Verdana"/>
                        <a:sym typeface="Verdana"/>
                      </a:endParaRPr>
                    </a:p>
                  </a:txBody>
                  <a:tcPr marT="234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348615" marR="0" rtl="0" algn="l">
                        <a:lnSpc>
                          <a:spcPct val="100000"/>
                        </a:lnSpc>
                        <a:spcBef>
                          <a:spcPts val="0"/>
                        </a:spcBef>
                        <a:spcAft>
                          <a:spcPts val="0"/>
                        </a:spcAft>
                        <a:buNone/>
                      </a:pPr>
                      <a:r>
                        <a:rPr lang="en-US" sz="2000" u="none" cap="none" strike="noStrike">
                          <a:latin typeface="Verdana"/>
                          <a:ea typeface="Verdana"/>
                          <a:cs typeface="Verdana"/>
                          <a:sym typeface="Verdana"/>
                        </a:rPr>
                        <a:t>sunset</a:t>
                      </a:r>
                      <a:endParaRPr sz="2000" u="none" cap="none" strike="noStrike">
                        <a:latin typeface="Verdana"/>
                        <a:ea typeface="Verdana"/>
                        <a:cs typeface="Verdana"/>
                        <a:sym typeface="Verdana"/>
                      </a:endParaRPr>
                    </a:p>
                  </a:txBody>
                  <a:tcPr marT="2368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kickball</a:t>
                      </a:r>
                      <a:endParaRPr sz="2000" u="none" cap="none" strike="noStrike">
                        <a:latin typeface="Verdana"/>
                        <a:ea typeface="Verdana"/>
                        <a:cs typeface="Verdana"/>
                        <a:sym typeface="Verdana"/>
                      </a:endParaRPr>
                    </a:p>
                  </a:txBody>
                  <a:tcPr marT="2368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uplift</a:t>
                      </a:r>
                      <a:endParaRPr sz="2000" u="none" cap="none" strike="noStrike">
                        <a:latin typeface="Verdana"/>
                        <a:ea typeface="Verdana"/>
                        <a:cs typeface="Verdana"/>
                        <a:sym typeface="Verdana"/>
                      </a:endParaRPr>
                    </a:p>
                  </a:txBody>
                  <a:tcPr marT="2368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bedrock</a:t>
                      </a:r>
                      <a:endParaRPr sz="2000" u="none" cap="none" strike="noStrike">
                        <a:latin typeface="Verdana"/>
                        <a:ea typeface="Verdana"/>
                        <a:cs typeface="Verdana"/>
                        <a:sym typeface="Verdana"/>
                      </a:endParaRPr>
                    </a:p>
                  </a:txBody>
                  <a:tcPr marT="2368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000" u="none" cap="none" strike="noStrike">
                          <a:latin typeface="Verdana"/>
                          <a:ea typeface="Verdana"/>
                          <a:cs typeface="Verdana"/>
                          <a:sym typeface="Verdana"/>
                        </a:rPr>
                        <a:t>snapshot</a:t>
                      </a:r>
                      <a:endParaRPr sz="2000" u="none" cap="none" strike="noStrike">
                        <a:latin typeface="Verdana"/>
                        <a:ea typeface="Verdana"/>
                        <a:cs typeface="Verdana"/>
                        <a:sym typeface="Verdana"/>
                      </a:endParaRPr>
                    </a:p>
                  </a:txBody>
                  <a:tcPr marT="2368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pinball</a:t>
                      </a:r>
                      <a:endParaRPr sz="2000" u="none" cap="none" strike="noStrike">
                        <a:latin typeface="Verdana"/>
                        <a:ea typeface="Verdana"/>
                        <a:cs typeface="Verdana"/>
                        <a:sym typeface="Verdana"/>
                      </a:endParaRPr>
                    </a:p>
                  </a:txBody>
                  <a:tcPr marT="2368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316230" marR="0" rtl="0" algn="l">
                        <a:lnSpc>
                          <a:spcPct val="100000"/>
                        </a:lnSpc>
                        <a:spcBef>
                          <a:spcPts val="0"/>
                        </a:spcBef>
                        <a:spcAft>
                          <a:spcPts val="0"/>
                        </a:spcAft>
                        <a:buNone/>
                      </a:pPr>
                      <a:r>
                        <a:rPr lang="en-US" sz="2000" u="none" cap="none" strike="noStrike">
                          <a:latin typeface="Verdana"/>
                          <a:ea typeface="Verdana"/>
                          <a:cs typeface="Verdana"/>
                          <a:sym typeface="Verdana"/>
                        </a:rPr>
                        <a:t>suntan</a:t>
                      </a:r>
                      <a:endParaRPr sz="2000" u="none" cap="none" strike="noStrike">
                        <a:latin typeface="Verdana"/>
                        <a:ea typeface="Verdana"/>
                        <a:cs typeface="Verdana"/>
                        <a:sym typeface="Verdana"/>
                      </a:endParaRPr>
                    </a:p>
                  </a:txBody>
                  <a:tcPr marT="2355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handbag</a:t>
                      </a:r>
                      <a:endParaRPr sz="2000" u="none" cap="none" strike="noStrike">
                        <a:latin typeface="Verdana"/>
                        <a:ea typeface="Verdana"/>
                        <a:cs typeface="Verdana"/>
                        <a:sym typeface="Verdana"/>
                      </a:endParaRPr>
                    </a:p>
                  </a:txBody>
                  <a:tcPr marT="2355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upset</a:t>
                      </a:r>
                      <a:endParaRPr sz="2000" u="none" cap="none" strike="noStrike">
                        <a:latin typeface="Verdana"/>
                        <a:ea typeface="Verdana"/>
                        <a:cs typeface="Verdana"/>
                        <a:sym typeface="Verdana"/>
                      </a:endParaRPr>
                    </a:p>
                  </a:txBody>
                  <a:tcPr marT="2355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windmill</a:t>
                      </a:r>
                      <a:endParaRPr sz="2000" u="none" cap="none" strike="noStrike">
                        <a:latin typeface="Verdana"/>
                        <a:ea typeface="Verdana"/>
                        <a:cs typeface="Verdana"/>
                        <a:sym typeface="Verdana"/>
                      </a:endParaRPr>
                    </a:p>
                  </a:txBody>
                  <a:tcPr marT="2355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sunset</a:t>
                      </a:r>
                      <a:endParaRPr sz="2000" u="none" cap="none" strike="noStrike">
                        <a:latin typeface="Verdana"/>
                        <a:ea typeface="Verdana"/>
                        <a:cs typeface="Verdana"/>
                        <a:sym typeface="Verdana"/>
                      </a:endParaRPr>
                    </a:p>
                  </a:txBody>
                  <a:tcPr marT="2355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000" u="none" cap="none" strike="noStrike">
                          <a:latin typeface="Verdana"/>
                          <a:ea typeface="Verdana"/>
                          <a:cs typeface="Verdana"/>
                          <a:sym typeface="Verdana"/>
                        </a:rPr>
                        <a:t>cannot</a:t>
                      </a:r>
                      <a:endParaRPr sz="2000" u="none" cap="none" strike="noStrike">
                        <a:latin typeface="Verdana"/>
                        <a:ea typeface="Verdana"/>
                        <a:cs typeface="Verdana"/>
                        <a:sym typeface="Verdana"/>
                      </a:endParaRPr>
                    </a:p>
                  </a:txBody>
                  <a:tcPr marT="2355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1113" name="Google Shape;1113;p84"/>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1114" name="Google Shape;1114;p84"/>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1115" name="Google Shape;1115;p84"/>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1116" name="Google Shape;1116;p84"/>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1117" name="Google Shape;1117;p84"/>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1118" name="Google Shape;1118;p84"/>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1119" name="Google Shape;1119;p84"/>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7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3" name="Shape 1123"/>
        <p:cNvGrpSpPr/>
        <p:nvPr/>
      </p:nvGrpSpPr>
      <p:grpSpPr>
        <a:xfrm>
          <a:off x="0" y="0"/>
          <a:ext cx="0" cy="0"/>
          <a:chOff x="0" y="0"/>
          <a:chExt cx="0" cy="0"/>
        </a:xfrm>
      </p:grpSpPr>
      <p:sp>
        <p:nvSpPr>
          <p:cNvPr id="1124" name="Google Shape;1124;p85"/>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1125" name="Google Shape;1125;p85"/>
          <p:cNvSpPr txBox="1"/>
          <p:nvPr/>
        </p:nvSpPr>
        <p:spPr>
          <a:xfrm>
            <a:off x="3293817" y="543051"/>
            <a:ext cx="260032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67b: closed/closed</a:t>
            </a:r>
            <a:endParaRPr sz="1600">
              <a:latin typeface="Verdana"/>
              <a:ea typeface="Verdana"/>
              <a:cs typeface="Verdana"/>
              <a:sym typeface="Verdana"/>
            </a:endParaRPr>
          </a:p>
        </p:txBody>
      </p:sp>
      <p:graphicFrame>
        <p:nvGraphicFramePr>
          <p:cNvPr id="1126" name="Google Shape;1126;p85"/>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admit</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exit</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chicken</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contact</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fossil</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blanket</a:t>
                      </a:r>
                      <a:endParaRPr sz="2200" u="none" cap="none" strike="noStrike">
                        <a:latin typeface="Verdana"/>
                        <a:ea typeface="Verdana"/>
                        <a:cs typeface="Verdana"/>
                        <a:sym typeface="Verdana"/>
                      </a:endParaRPr>
                    </a:p>
                  </a:txBody>
                  <a:tcPr marT="226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habit</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absent</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distant</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insect</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active</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ticket</a:t>
                      </a:r>
                      <a:endParaRPr sz="2200" u="none" cap="none" strike="noStrike">
                        <a:latin typeface="Verdana"/>
                        <a:ea typeface="Verdana"/>
                        <a:cs typeface="Verdana"/>
                        <a:sym typeface="Verdana"/>
                      </a:endParaRPr>
                    </a:p>
                  </a:txBody>
                  <a:tcPr marT="2292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candid</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goblin</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valid</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basket</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until</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200" u="none" cap="none" strike="noStrike">
                          <a:latin typeface="Verdana"/>
                          <a:ea typeface="Verdana"/>
                          <a:cs typeface="Verdana"/>
                          <a:sym typeface="Verdana"/>
                        </a:rPr>
                        <a:t>index</a:t>
                      </a:r>
                      <a:endParaRPr sz="2200" u="none" cap="none" strike="noStrike">
                        <a:latin typeface="Verdana"/>
                        <a:ea typeface="Verdana"/>
                        <a:cs typeface="Verdana"/>
                        <a:sym typeface="Verdana"/>
                      </a:endParaRPr>
                    </a:p>
                  </a:txBody>
                  <a:tcPr marT="2279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jacket</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magnet</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cabin</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tennis</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figment</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comet</a:t>
                      </a:r>
                      <a:endParaRPr sz="2200" u="none" cap="none" strike="noStrike">
                        <a:latin typeface="Verdana"/>
                        <a:ea typeface="Verdana"/>
                        <a:cs typeface="Verdana"/>
                        <a:sym typeface="Verdana"/>
                      </a:endParaRPr>
                    </a:p>
                  </a:txBody>
                  <a:tcPr marT="227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anklet</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dentist</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pocket</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hundred</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pumpkin</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pretzel</a:t>
                      </a:r>
                      <a:endParaRPr sz="2200" u="none" cap="none" strike="noStrike">
                        <a:latin typeface="Verdana"/>
                        <a:ea typeface="Verdana"/>
                        <a:cs typeface="Verdana"/>
                        <a:sym typeface="Verdana"/>
                      </a:endParaRPr>
                    </a:p>
                  </a:txBody>
                  <a:tcPr marT="2298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publish</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rapid</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submit</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socket</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transit</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200" u="none" cap="none" strike="noStrike">
                          <a:latin typeface="Verdana"/>
                          <a:ea typeface="Verdana"/>
                          <a:cs typeface="Verdana"/>
                          <a:sym typeface="Verdana"/>
                        </a:rPr>
                        <a:t>helmet</a:t>
                      </a:r>
                      <a:endParaRPr sz="2200" u="none" cap="none" strike="noStrike">
                        <a:latin typeface="Verdana"/>
                        <a:ea typeface="Verdana"/>
                        <a:cs typeface="Verdana"/>
                        <a:sym typeface="Verdana"/>
                      </a:endParaRPr>
                    </a:p>
                  </a:txBody>
                  <a:tcPr marT="2286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1127" name="Google Shape;1127;p85"/>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1128" name="Google Shape;1128;p85"/>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1129" name="Google Shape;1129;p85"/>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1130" name="Google Shape;1130;p85"/>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1131" name="Google Shape;1131;p85"/>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1132" name="Google Shape;1132;p85"/>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1133" name="Google Shape;1133;p85"/>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14"/>
          <p:cNvSpPr txBox="1"/>
          <p:nvPr/>
        </p:nvSpPr>
        <p:spPr>
          <a:xfrm>
            <a:off x="2933454" y="543051"/>
            <a:ext cx="332168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19: VC &amp; CVC practice (1)</a:t>
            </a:r>
            <a:endParaRPr sz="1600">
              <a:latin typeface="Verdana"/>
              <a:ea typeface="Verdana"/>
              <a:cs typeface="Verdana"/>
              <a:sym typeface="Verdana"/>
            </a:endParaRPr>
          </a:p>
        </p:txBody>
      </p:sp>
      <p:graphicFrame>
        <p:nvGraphicFramePr>
          <p:cNvPr id="137" name="Google Shape;137;p14"/>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am</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beg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bib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87985" rtl="0" algn="r">
                        <a:lnSpc>
                          <a:spcPct val="100000"/>
                        </a:lnSpc>
                        <a:spcBef>
                          <a:spcPts val="0"/>
                        </a:spcBef>
                        <a:spcAft>
                          <a:spcPts val="0"/>
                        </a:spcAft>
                        <a:buNone/>
                      </a:pPr>
                      <a:r>
                        <a:rPr lang="en-US" sz="2600" u="none" cap="none" strike="noStrike">
                          <a:latin typeface="Verdana"/>
                          <a:ea typeface="Verdana"/>
                          <a:cs typeface="Verdana"/>
                          <a:sym typeface="Verdana"/>
                        </a:rPr>
                        <a:t>bog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bud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an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bet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big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bop</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95605" rtl="0" algn="r">
                        <a:lnSpc>
                          <a:spcPct val="100000"/>
                        </a:lnSpc>
                        <a:spcBef>
                          <a:spcPts val="0"/>
                        </a:spcBef>
                        <a:spcAft>
                          <a:spcPts val="0"/>
                        </a:spcAft>
                        <a:buNone/>
                      </a:pPr>
                      <a:r>
                        <a:rPr lang="en-US" sz="2600" u="none" cap="none" strike="noStrike">
                          <a:latin typeface="Verdana"/>
                          <a:ea typeface="Verdana"/>
                          <a:cs typeface="Verdana"/>
                          <a:sym typeface="Verdana"/>
                        </a:rPr>
                        <a:t>bug</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dam</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63550" marR="0" rtl="0" algn="l">
                        <a:lnSpc>
                          <a:spcPct val="100000"/>
                        </a:lnSpc>
                        <a:spcBef>
                          <a:spcPts val="0"/>
                        </a:spcBef>
                        <a:spcAft>
                          <a:spcPts val="0"/>
                        </a:spcAft>
                        <a:buNone/>
                      </a:pPr>
                      <a:r>
                        <a:rPr lang="en-US" sz="2600" u="none" cap="none" strike="noStrike">
                          <a:latin typeface="Verdana"/>
                          <a:ea typeface="Verdana"/>
                          <a:cs typeface="Verdana"/>
                          <a:sym typeface="Verdana"/>
                        </a:rPr>
                        <a:t>ten</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gig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mop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nut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441959" rtl="0" algn="r">
                        <a:lnSpc>
                          <a:spcPct val="100000"/>
                        </a:lnSpc>
                        <a:spcBef>
                          <a:spcPts val="0"/>
                        </a:spcBef>
                        <a:spcAft>
                          <a:spcPts val="0"/>
                        </a:spcAft>
                        <a:buNone/>
                      </a:pPr>
                      <a:r>
                        <a:rPr lang="en-US" sz="2600" u="none" cap="none" strike="noStrike">
                          <a:latin typeface="Verdana"/>
                          <a:ea typeface="Verdana"/>
                          <a:cs typeface="Verdana"/>
                          <a:sym typeface="Verdana"/>
                        </a:rPr>
                        <a:t>fad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if</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97510" rtl="0" algn="r">
                        <a:lnSpc>
                          <a:spcPct val="100000"/>
                        </a:lnSpc>
                        <a:spcBef>
                          <a:spcPts val="0"/>
                        </a:spcBef>
                        <a:spcAft>
                          <a:spcPts val="0"/>
                        </a:spcAft>
                        <a:buNone/>
                      </a:pPr>
                      <a:r>
                        <a:rPr lang="en-US" sz="2600" u="none" cap="none" strike="noStrike">
                          <a:latin typeface="Verdana"/>
                          <a:ea typeface="Verdana"/>
                          <a:cs typeface="Verdana"/>
                          <a:sym typeface="Verdana"/>
                        </a:rPr>
                        <a:t>nod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pun</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fat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in</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454659" rtl="0" algn="r">
                        <a:lnSpc>
                          <a:spcPct val="100000"/>
                        </a:lnSpc>
                        <a:spcBef>
                          <a:spcPts val="0"/>
                        </a:spcBef>
                        <a:spcAft>
                          <a:spcPts val="0"/>
                        </a:spcAft>
                        <a:buNone/>
                      </a:pPr>
                      <a:r>
                        <a:rPr lang="en-US" sz="2600" u="none" cap="none" strike="noStrike">
                          <a:latin typeface="Verdana"/>
                          <a:ea typeface="Verdana"/>
                          <a:cs typeface="Verdana"/>
                          <a:sym typeface="Verdana"/>
                        </a:rPr>
                        <a:t>not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pup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88620" rtl="0" algn="r">
                        <a:lnSpc>
                          <a:spcPct val="100000"/>
                        </a:lnSpc>
                        <a:spcBef>
                          <a:spcPts val="0"/>
                        </a:spcBef>
                        <a:spcAft>
                          <a:spcPts val="0"/>
                        </a:spcAft>
                        <a:buNone/>
                      </a:pPr>
                      <a:r>
                        <a:rPr lang="en-US" sz="2600" u="none" cap="none" strike="noStrike">
                          <a:latin typeface="Verdana"/>
                          <a:ea typeface="Verdana"/>
                          <a:cs typeface="Verdana"/>
                          <a:sym typeface="Verdana"/>
                        </a:rPr>
                        <a:t>peg</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pen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gag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pig</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tip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tin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57505" rtl="0" algn="r">
                        <a:lnSpc>
                          <a:spcPct val="100000"/>
                        </a:lnSpc>
                        <a:spcBef>
                          <a:spcPts val="0"/>
                        </a:spcBef>
                        <a:spcAft>
                          <a:spcPts val="0"/>
                        </a:spcAft>
                        <a:buNone/>
                      </a:pPr>
                      <a:r>
                        <a:rPr lang="en-US" sz="2600" u="none" cap="none" strike="noStrike">
                          <a:latin typeface="Verdana"/>
                          <a:ea typeface="Verdana"/>
                          <a:cs typeface="Verdana"/>
                          <a:sym typeface="Verdana"/>
                        </a:rPr>
                        <a:t>men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dog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dud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cab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431800" rtl="0" algn="r">
                        <a:lnSpc>
                          <a:spcPct val="100000"/>
                        </a:lnSpc>
                        <a:spcBef>
                          <a:spcPts val="0"/>
                        </a:spcBef>
                        <a:spcAft>
                          <a:spcPts val="0"/>
                        </a:spcAft>
                        <a:buNone/>
                      </a:pPr>
                      <a:r>
                        <a:rPr lang="en-US" sz="2600" u="none" cap="none" strike="noStrike">
                          <a:latin typeface="Verdana"/>
                          <a:ea typeface="Verdana"/>
                          <a:cs typeface="Verdana"/>
                          <a:sym typeface="Verdana"/>
                        </a:rPr>
                        <a:t>gas</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nap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fig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138" name="Google Shape;138;p14"/>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pic>
        <p:nvPicPr>
          <p:cNvPr id="139" name="Google Shape;139;p14"/>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140" name="Google Shape;140;p14"/>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141" name="Google Shape;141;p14"/>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142" name="Google Shape;142;p14"/>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143" name="Google Shape;143;p14"/>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144" name="Google Shape;144;p14"/>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
        <p:nvSpPr>
          <p:cNvPr id="145" name="Google Shape;145;p14"/>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8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7" name="Shape 1137"/>
        <p:cNvGrpSpPr/>
        <p:nvPr/>
      </p:nvGrpSpPr>
      <p:grpSpPr>
        <a:xfrm>
          <a:off x="0" y="0"/>
          <a:ext cx="0" cy="0"/>
          <a:chOff x="0" y="0"/>
          <a:chExt cx="0" cy="0"/>
        </a:xfrm>
      </p:grpSpPr>
      <p:sp>
        <p:nvSpPr>
          <p:cNvPr id="1138" name="Google Shape;1138;p86"/>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sp>
        <p:nvSpPr>
          <p:cNvPr id="1139" name="Google Shape;1139;p86"/>
          <p:cNvSpPr txBox="1"/>
          <p:nvPr/>
        </p:nvSpPr>
        <p:spPr>
          <a:xfrm>
            <a:off x="3427961" y="543051"/>
            <a:ext cx="2331720"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68: open/closed</a:t>
            </a:r>
            <a:endParaRPr sz="1600">
              <a:latin typeface="Verdana"/>
              <a:ea typeface="Verdana"/>
              <a:cs typeface="Verdana"/>
              <a:sym typeface="Verdana"/>
            </a:endParaRPr>
          </a:p>
        </p:txBody>
      </p:sp>
      <p:graphicFrame>
        <p:nvGraphicFramePr>
          <p:cNvPr id="1140" name="Google Shape;1140;p86"/>
          <p:cNvGraphicFramePr/>
          <p:nvPr/>
        </p:nvGraphicFramePr>
        <p:xfrm>
          <a:off x="222250"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9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donut</a:t>
                      </a:r>
                      <a:endParaRPr sz="2300" u="none" cap="none" strike="noStrike">
                        <a:latin typeface="Verdana"/>
                        <a:ea typeface="Verdana"/>
                        <a:cs typeface="Verdana"/>
                        <a:sym typeface="Verdana"/>
                      </a:endParaRPr>
                    </a:p>
                  </a:txBody>
                  <a:tcPr marT="2171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300" u="none" cap="none" strike="noStrike">
                          <a:latin typeface="Verdana"/>
                          <a:ea typeface="Verdana"/>
                          <a:cs typeface="Verdana"/>
                          <a:sym typeface="Verdana"/>
                        </a:rPr>
                        <a:t>bonus</a:t>
                      </a:r>
                      <a:endParaRPr sz="2300" u="none" cap="none" strike="noStrike">
                        <a:latin typeface="Verdana"/>
                        <a:ea typeface="Verdana"/>
                        <a:cs typeface="Verdana"/>
                        <a:sym typeface="Verdana"/>
                      </a:endParaRPr>
                    </a:p>
                  </a:txBody>
                  <a:tcPr marT="2171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equal</a:t>
                      </a:r>
                      <a:endParaRPr sz="2300" u="none" cap="none" strike="noStrike">
                        <a:latin typeface="Verdana"/>
                        <a:ea typeface="Verdana"/>
                        <a:cs typeface="Verdana"/>
                        <a:sym typeface="Verdana"/>
                      </a:endParaRPr>
                    </a:p>
                  </a:txBody>
                  <a:tcPr marT="2171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demand</a:t>
                      </a:r>
                      <a:endParaRPr sz="2300" u="none" cap="none" strike="noStrike">
                        <a:latin typeface="Verdana"/>
                        <a:ea typeface="Verdana"/>
                        <a:cs typeface="Verdana"/>
                        <a:sym typeface="Verdana"/>
                      </a:endParaRPr>
                    </a:p>
                  </a:txBody>
                  <a:tcPr marT="2171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evil</a:t>
                      </a:r>
                      <a:endParaRPr sz="2300" u="none" cap="none" strike="noStrike">
                        <a:latin typeface="Verdana"/>
                        <a:ea typeface="Verdana"/>
                        <a:cs typeface="Verdana"/>
                        <a:sym typeface="Verdana"/>
                      </a:endParaRPr>
                    </a:p>
                  </a:txBody>
                  <a:tcPr marT="2171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300" u="none" cap="none" strike="noStrike">
                          <a:latin typeface="Verdana"/>
                          <a:ea typeface="Verdana"/>
                          <a:cs typeface="Verdana"/>
                          <a:sym typeface="Verdana"/>
                        </a:rPr>
                        <a:t>latex</a:t>
                      </a:r>
                      <a:endParaRPr sz="2300" u="none" cap="none" strike="noStrike">
                        <a:latin typeface="Verdana"/>
                        <a:ea typeface="Verdana"/>
                        <a:cs typeface="Verdana"/>
                        <a:sym typeface="Verdana"/>
                      </a:endParaRPr>
                    </a:p>
                  </a:txBody>
                  <a:tcPr marT="2171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basic</a:t>
                      </a:r>
                      <a:endParaRPr sz="2300" u="none" cap="none" strike="noStrike">
                        <a:latin typeface="Verdana"/>
                        <a:ea typeface="Verdana"/>
                        <a:cs typeface="Verdana"/>
                        <a:sym typeface="Verdana"/>
                      </a:endParaRPr>
                    </a:p>
                  </a:txBody>
                  <a:tcPr marT="219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item</a:t>
                      </a:r>
                      <a:endParaRPr sz="2300" u="none" cap="none" strike="noStrike">
                        <a:latin typeface="Verdana"/>
                        <a:ea typeface="Verdana"/>
                        <a:cs typeface="Verdana"/>
                        <a:sym typeface="Verdana"/>
                      </a:endParaRPr>
                    </a:p>
                  </a:txBody>
                  <a:tcPr marT="219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frozen</a:t>
                      </a:r>
                      <a:endParaRPr sz="2300" u="none" cap="none" strike="noStrike">
                        <a:latin typeface="Verdana"/>
                        <a:ea typeface="Verdana"/>
                        <a:cs typeface="Verdana"/>
                        <a:sym typeface="Verdana"/>
                      </a:endParaRPr>
                    </a:p>
                  </a:txBody>
                  <a:tcPr marT="219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moment</a:t>
                      </a:r>
                      <a:endParaRPr sz="2300" u="none" cap="none" strike="noStrike">
                        <a:latin typeface="Verdana"/>
                        <a:ea typeface="Verdana"/>
                        <a:cs typeface="Verdana"/>
                        <a:sym typeface="Verdana"/>
                      </a:endParaRPr>
                    </a:p>
                  </a:txBody>
                  <a:tcPr marT="219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385445" marR="0" rtl="0" algn="l">
                        <a:lnSpc>
                          <a:spcPct val="100000"/>
                        </a:lnSpc>
                        <a:spcBef>
                          <a:spcPts val="0"/>
                        </a:spcBef>
                        <a:spcAft>
                          <a:spcPts val="0"/>
                        </a:spcAft>
                        <a:buNone/>
                      </a:pPr>
                      <a:r>
                        <a:rPr lang="en-US" sz="2300" u="none" cap="none" strike="noStrike">
                          <a:latin typeface="Verdana"/>
                          <a:ea typeface="Verdana"/>
                          <a:cs typeface="Verdana"/>
                          <a:sym typeface="Verdana"/>
                        </a:rPr>
                        <a:t>basis</a:t>
                      </a:r>
                      <a:endParaRPr sz="2300" u="none" cap="none" strike="noStrike">
                        <a:latin typeface="Verdana"/>
                        <a:ea typeface="Verdana"/>
                        <a:cs typeface="Verdana"/>
                        <a:sym typeface="Verdana"/>
                      </a:endParaRPr>
                    </a:p>
                  </a:txBody>
                  <a:tcPr marT="219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data</a:t>
                      </a:r>
                      <a:endParaRPr sz="2300" u="none" cap="none" strike="noStrike">
                        <a:latin typeface="Verdana"/>
                        <a:ea typeface="Verdana"/>
                        <a:cs typeface="Verdana"/>
                        <a:sym typeface="Verdana"/>
                      </a:endParaRPr>
                    </a:p>
                  </a:txBody>
                  <a:tcPr marT="219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idol</a:t>
                      </a:r>
                      <a:endParaRPr sz="2300" u="none" cap="none" strike="noStrike">
                        <a:latin typeface="Verdana"/>
                        <a:ea typeface="Verdana"/>
                        <a:cs typeface="Verdana"/>
                        <a:sym typeface="Verdana"/>
                      </a:endParaRPr>
                    </a:p>
                  </a:txBody>
                  <a:tcPr marT="218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music</a:t>
                      </a:r>
                      <a:endParaRPr sz="2300" u="none" cap="none" strike="noStrike">
                        <a:latin typeface="Verdana"/>
                        <a:ea typeface="Verdana"/>
                        <a:cs typeface="Verdana"/>
                        <a:sym typeface="Verdana"/>
                      </a:endParaRPr>
                    </a:p>
                  </a:txBody>
                  <a:tcPr marT="218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begin</a:t>
                      </a:r>
                      <a:endParaRPr sz="2300" u="none" cap="none" strike="noStrike">
                        <a:latin typeface="Verdana"/>
                        <a:ea typeface="Verdana"/>
                        <a:cs typeface="Verdana"/>
                        <a:sym typeface="Verdana"/>
                      </a:endParaRPr>
                    </a:p>
                  </a:txBody>
                  <a:tcPr marT="218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humid</a:t>
                      </a:r>
                      <a:endParaRPr sz="2300" u="none" cap="none" strike="noStrike">
                        <a:latin typeface="Verdana"/>
                        <a:ea typeface="Verdana"/>
                        <a:cs typeface="Verdana"/>
                        <a:sym typeface="Verdana"/>
                      </a:endParaRPr>
                    </a:p>
                  </a:txBody>
                  <a:tcPr marT="218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56235" rtl="0" algn="r">
                        <a:lnSpc>
                          <a:spcPct val="100000"/>
                        </a:lnSpc>
                        <a:spcBef>
                          <a:spcPts val="0"/>
                        </a:spcBef>
                        <a:spcAft>
                          <a:spcPts val="0"/>
                        </a:spcAft>
                        <a:buNone/>
                      </a:pPr>
                      <a:r>
                        <a:rPr lang="en-US" sz="2300" u="none" cap="none" strike="noStrike">
                          <a:latin typeface="Verdana"/>
                          <a:ea typeface="Verdana"/>
                          <a:cs typeface="Verdana"/>
                          <a:sym typeface="Verdana"/>
                        </a:rPr>
                        <a:t>result</a:t>
                      </a:r>
                      <a:endParaRPr sz="2300" u="none" cap="none" strike="noStrike">
                        <a:latin typeface="Verdana"/>
                        <a:ea typeface="Verdana"/>
                        <a:cs typeface="Verdana"/>
                        <a:sym typeface="Verdana"/>
                      </a:endParaRPr>
                    </a:p>
                  </a:txBody>
                  <a:tcPr marT="218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open</a:t>
                      </a:r>
                      <a:endParaRPr sz="2300" u="none" cap="none" strike="noStrike">
                        <a:latin typeface="Verdana"/>
                        <a:ea typeface="Verdana"/>
                        <a:cs typeface="Verdana"/>
                        <a:sym typeface="Verdana"/>
                      </a:endParaRPr>
                    </a:p>
                  </a:txBody>
                  <a:tcPr marT="2184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300" u="none" cap="none" strike="noStrike">
                          <a:latin typeface="Verdana"/>
                          <a:ea typeface="Verdana"/>
                          <a:cs typeface="Verdana"/>
                          <a:sym typeface="Verdana"/>
                        </a:rPr>
                        <a:t>even</a:t>
                      </a:r>
                      <a:endParaRPr sz="2300" u="none" cap="none" strike="noStrike">
                        <a:latin typeface="Verdana"/>
                        <a:ea typeface="Verdana"/>
                        <a:cs typeface="Verdana"/>
                        <a:sym typeface="Verdana"/>
                      </a:endParaRPr>
                    </a:p>
                  </a:txBody>
                  <a:tcPr marT="2178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protect</a:t>
                      </a:r>
                      <a:endParaRPr sz="2300" u="none" cap="none" strike="noStrike">
                        <a:latin typeface="Verdana"/>
                        <a:ea typeface="Verdana"/>
                        <a:cs typeface="Verdana"/>
                        <a:sym typeface="Verdana"/>
                      </a:endParaRPr>
                    </a:p>
                  </a:txBody>
                  <a:tcPr marT="2178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legal</a:t>
                      </a:r>
                      <a:endParaRPr sz="2300" u="none" cap="none" strike="noStrike">
                        <a:latin typeface="Verdana"/>
                        <a:ea typeface="Verdana"/>
                        <a:cs typeface="Verdana"/>
                        <a:sym typeface="Verdana"/>
                      </a:endParaRPr>
                    </a:p>
                  </a:txBody>
                  <a:tcPr marT="2178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program</a:t>
                      </a:r>
                      <a:endParaRPr sz="2300" u="none" cap="none" strike="noStrike">
                        <a:latin typeface="Verdana"/>
                        <a:ea typeface="Verdana"/>
                        <a:cs typeface="Verdana"/>
                        <a:sym typeface="Verdana"/>
                      </a:endParaRPr>
                    </a:p>
                  </a:txBody>
                  <a:tcPr marT="2178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35280" rtl="0" algn="r">
                        <a:lnSpc>
                          <a:spcPct val="100000"/>
                        </a:lnSpc>
                        <a:spcBef>
                          <a:spcPts val="0"/>
                        </a:spcBef>
                        <a:spcAft>
                          <a:spcPts val="0"/>
                        </a:spcAft>
                        <a:buNone/>
                      </a:pPr>
                      <a:r>
                        <a:rPr lang="en-US" sz="2300" u="none" cap="none" strike="noStrike">
                          <a:latin typeface="Verdana"/>
                          <a:ea typeface="Verdana"/>
                          <a:cs typeface="Verdana"/>
                          <a:sym typeface="Verdana"/>
                        </a:rPr>
                        <a:t>prefix</a:t>
                      </a:r>
                      <a:endParaRPr sz="2300" u="none" cap="none" strike="noStrike">
                        <a:latin typeface="Verdana"/>
                        <a:ea typeface="Verdana"/>
                        <a:cs typeface="Verdana"/>
                        <a:sym typeface="Verdana"/>
                      </a:endParaRPr>
                    </a:p>
                  </a:txBody>
                  <a:tcPr marT="2178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spoken</a:t>
                      </a:r>
                      <a:endParaRPr sz="2300" u="none" cap="none" strike="noStrike">
                        <a:latin typeface="Verdana"/>
                        <a:ea typeface="Verdana"/>
                        <a:cs typeface="Verdana"/>
                        <a:sym typeface="Verdana"/>
                      </a:endParaRPr>
                    </a:p>
                  </a:txBody>
                  <a:tcPr marT="2178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300" u="none" cap="none" strike="noStrike">
                          <a:latin typeface="Verdana"/>
                          <a:ea typeface="Verdana"/>
                          <a:cs typeface="Verdana"/>
                          <a:sym typeface="Verdana"/>
                        </a:rPr>
                        <a:t>silo</a:t>
                      </a:r>
                      <a:endParaRPr sz="2300" u="none" cap="none" strike="noStrike">
                        <a:latin typeface="Verdana"/>
                        <a:ea typeface="Verdana"/>
                        <a:cs typeface="Verdana"/>
                        <a:sym typeface="Verdana"/>
                      </a:endParaRPr>
                    </a:p>
                  </a:txBody>
                  <a:tcPr marT="2171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crisis</a:t>
                      </a:r>
                      <a:endParaRPr sz="2300" u="none" cap="none" strike="noStrike">
                        <a:latin typeface="Verdana"/>
                        <a:ea typeface="Verdana"/>
                        <a:cs typeface="Verdana"/>
                        <a:sym typeface="Verdana"/>
                      </a:endParaRPr>
                    </a:p>
                  </a:txBody>
                  <a:tcPr marT="2171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secret</a:t>
                      </a:r>
                      <a:endParaRPr sz="2300" u="none" cap="none" strike="noStrike">
                        <a:latin typeface="Verdana"/>
                        <a:ea typeface="Verdana"/>
                        <a:cs typeface="Verdana"/>
                        <a:sym typeface="Verdana"/>
                      </a:endParaRPr>
                    </a:p>
                  </a:txBody>
                  <a:tcPr marT="2171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300" u="none" cap="none" strike="noStrike">
                          <a:latin typeface="Verdana"/>
                          <a:ea typeface="Verdana"/>
                          <a:cs typeface="Verdana"/>
                          <a:sym typeface="Verdana"/>
                        </a:rPr>
                        <a:t>ego</a:t>
                      </a:r>
                      <a:endParaRPr sz="2300" u="none" cap="none" strike="noStrike">
                        <a:latin typeface="Verdana"/>
                        <a:ea typeface="Verdana"/>
                        <a:cs typeface="Verdana"/>
                        <a:sym typeface="Verdana"/>
                      </a:endParaRPr>
                    </a:p>
                  </a:txBody>
                  <a:tcPr marT="2171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407669" marR="0" rtl="0" algn="l">
                        <a:lnSpc>
                          <a:spcPct val="100000"/>
                        </a:lnSpc>
                        <a:spcBef>
                          <a:spcPts val="0"/>
                        </a:spcBef>
                        <a:spcAft>
                          <a:spcPts val="0"/>
                        </a:spcAft>
                        <a:buNone/>
                      </a:pPr>
                      <a:r>
                        <a:rPr lang="en-US" sz="2300" u="none" cap="none" strike="noStrike">
                          <a:latin typeface="Verdana"/>
                          <a:ea typeface="Verdana"/>
                          <a:cs typeface="Verdana"/>
                          <a:sym typeface="Verdana"/>
                        </a:rPr>
                        <a:t>sinus</a:t>
                      </a:r>
                      <a:endParaRPr sz="2300" u="none" cap="none" strike="noStrike">
                        <a:latin typeface="Verdana"/>
                        <a:ea typeface="Verdana"/>
                        <a:cs typeface="Verdana"/>
                        <a:sym typeface="Verdana"/>
                      </a:endParaRPr>
                    </a:p>
                  </a:txBody>
                  <a:tcPr marT="2171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human</a:t>
                      </a:r>
                      <a:endParaRPr sz="2300" u="none" cap="none" strike="noStrike">
                        <a:latin typeface="Verdana"/>
                        <a:ea typeface="Verdana"/>
                        <a:cs typeface="Verdana"/>
                        <a:sym typeface="Verdana"/>
                      </a:endParaRPr>
                    </a:p>
                  </a:txBody>
                  <a:tcPr marT="2171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motel</a:t>
                      </a:r>
                      <a:endParaRPr sz="2300" u="none" cap="none" strike="noStrike">
                        <a:latin typeface="Verdana"/>
                        <a:ea typeface="Verdana"/>
                        <a:cs typeface="Verdana"/>
                        <a:sym typeface="Verdana"/>
                      </a:endParaRPr>
                    </a:p>
                  </a:txBody>
                  <a:tcPr marT="219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300" u="none" cap="none" strike="noStrike">
                          <a:latin typeface="Verdana"/>
                          <a:ea typeface="Verdana"/>
                          <a:cs typeface="Verdana"/>
                          <a:sym typeface="Verdana"/>
                        </a:rPr>
                        <a:t>unit</a:t>
                      </a:r>
                      <a:endParaRPr sz="2300" u="none" cap="none" strike="noStrike">
                        <a:latin typeface="Verdana"/>
                        <a:ea typeface="Verdana"/>
                        <a:cs typeface="Verdana"/>
                        <a:sym typeface="Verdana"/>
                      </a:endParaRPr>
                    </a:p>
                  </a:txBody>
                  <a:tcPr marT="219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total</a:t>
                      </a:r>
                      <a:endParaRPr sz="2300" u="none" cap="none" strike="noStrike">
                        <a:latin typeface="Verdana"/>
                        <a:ea typeface="Verdana"/>
                        <a:cs typeface="Verdana"/>
                        <a:sym typeface="Verdana"/>
                      </a:endParaRPr>
                    </a:p>
                  </a:txBody>
                  <a:tcPr marT="219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300" u="none" cap="none" strike="noStrike">
                          <a:latin typeface="Verdana"/>
                          <a:ea typeface="Verdana"/>
                          <a:cs typeface="Verdana"/>
                          <a:sym typeface="Verdana"/>
                        </a:rPr>
                        <a:t>vacant</a:t>
                      </a:r>
                      <a:endParaRPr sz="2300" u="none" cap="none" strike="noStrike">
                        <a:latin typeface="Verdana"/>
                        <a:ea typeface="Verdana"/>
                        <a:cs typeface="Verdana"/>
                        <a:sym typeface="Verdana"/>
                      </a:endParaRPr>
                    </a:p>
                  </a:txBody>
                  <a:tcPr marT="219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310515" rtl="0" algn="r">
                        <a:lnSpc>
                          <a:spcPct val="100000"/>
                        </a:lnSpc>
                        <a:spcBef>
                          <a:spcPts val="0"/>
                        </a:spcBef>
                        <a:spcAft>
                          <a:spcPts val="0"/>
                        </a:spcAft>
                        <a:buNone/>
                      </a:pPr>
                      <a:r>
                        <a:rPr lang="en-US" sz="2300" u="none" cap="none" strike="noStrike">
                          <a:latin typeface="Verdana"/>
                          <a:ea typeface="Verdana"/>
                          <a:cs typeface="Verdana"/>
                          <a:sym typeface="Verdana"/>
                        </a:rPr>
                        <a:t>raven</a:t>
                      </a:r>
                      <a:endParaRPr sz="2300" u="none" cap="none" strike="noStrike">
                        <a:latin typeface="Verdana"/>
                        <a:ea typeface="Verdana"/>
                        <a:cs typeface="Verdana"/>
                        <a:sym typeface="Verdana"/>
                      </a:endParaRPr>
                    </a:p>
                  </a:txBody>
                  <a:tcPr marT="219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300" u="none" cap="none" strike="noStrike">
                          <a:latin typeface="Verdana"/>
                          <a:ea typeface="Verdana"/>
                          <a:cs typeface="Verdana"/>
                          <a:sym typeface="Verdana"/>
                        </a:rPr>
                        <a:t>virus</a:t>
                      </a:r>
                      <a:endParaRPr sz="2300" u="none" cap="none" strike="noStrike">
                        <a:latin typeface="Verdana"/>
                        <a:ea typeface="Verdana"/>
                        <a:cs typeface="Verdana"/>
                        <a:sym typeface="Verdana"/>
                      </a:endParaRPr>
                    </a:p>
                  </a:txBody>
                  <a:tcPr marT="219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pic>
        <p:nvPicPr>
          <p:cNvPr id="1141" name="Google Shape;1141;p86"/>
          <p:cNvPicPr preferRelativeResize="0"/>
          <p:nvPr/>
        </p:nvPicPr>
        <p:blipFill rotWithShape="1">
          <a:blip r:embed="rId3">
            <a:alphaModFix/>
          </a:blip>
          <a:srcRect b="0" l="0" r="0" t="0"/>
          <a:stretch/>
        </p:blipFill>
        <p:spPr>
          <a:xfrm>
            <a:off x="446059" y="999082"/>
            <a:ext cx="1083170" cy="1011739"/>
          </a:xfrm>
          <a:prstGeom prst="rect">
            <a:avLst/>
          </a:prstGeom>
          <a:noFill/>
          <a:ln>
            <a:noFill/>
          </a:ln>
        </p:spPr>
      </p:pic>
      <p:pic>
        <p:nvPicPr>
          <p:cNvPr id="1142" name="Google Shape;1142;p86"/>
          <p:cNvPicPr preferRelativeResize="0"/>
          <p:nvPr/>
        </p:nvPicPr>
        <p:blipFill rotWithShape="1">
          <a:blip r:embed="rId4">
            <a:alphaModFix/>
          </a:blip>
          <a:srcRect b="0" l="0" r="0" t="0"/>
          <a:stretch/>
        </p:blipFill>
        <p:spPr>
          <a:xfrm>
            <a:off x="1906116" y="999082"/>
            <a:ext cx="1011629" cy="1011739"/>
          </a:xfrm>
          <a:prstGeom prst="rect">
            <a:avLst/>
          </a:prstGeom>
          <a:noFill/>
          <a:ln>
            <a:noFill/>
          </a:ln>
        </p:spPr>
      </p:pic>
      <p:pic>
        <p:nvPicPr>
          <p:cNvPr id="1143" name="Google Shape;1143;p86"/>
          <p:cNvPicPr preferRelativeResize="0"/>
          <p:nvPr/>
        </p:nvPicPr>
        <p:blipFill rotWithShape="1">
          <a:blip r:embed="rId5">
            <a:alphaModFix/>
          </a:blip>
          <a:srcRect b="0" l="0" r="0" t="0"/>
          <a:stretch/>
        </p:blipFill>
        <p:spPr>
          <a:xfrm>
            <a:off x="3351067" y="948254"/>
            <a:ext cx="1083171" cy="1091707"/>
          </a:xfrm>
          <a:prstGeom prst="rect">
            <a:avLst/>
          </a:prstGeom>
          <a:noFill/>
          <a:ln>
            <a:noFill/>
          </a:ln>
        </p:spPr>
      </p:pic>
      <p:pic>
        <p:nvPicPr>
          <p:cNvPr id="1144" name="Google Shape;1144;p86"/>
          <p:cNvPicPr preferRelativeResize="0"/>
          <p:nvPr/>
        </p:nvPicPr>
        <p:blipFill rotWithShape="1">
          <a:blip r:embed="rId6">
            <a:alphaModFix/>
          </a:blip>
          <a:srcRect b="0" l="0" r="0" t="0"/>
          <a:stretch/>
        </p:blipFill>
        <p:spPr>
          <a:xfrm>
            <a:off x="4743344" y="948254"/>
            <a:ext cx="1083171" cy="1091707"/>
          </a:xfrm>
          <a:prstGeom prst="rect">
            <a:avLst/>
          </a:prstGeom>
          <a:noFill/>
          <a:ln>
            <a:noFill/>
          </a:ln>
        </p:spPr>
      </p:pic>
      <p:pic>
        <p:nvPicPr>
          <p:cNvPr id="1145" name="Google Shape;1145;p86"/>
          <p:cNvPicPr preferRelativeResize="0"/>
          <p:nvPr/>
        </p:nvPicPr>
        <p:blipFill rotWithShape="1">
          <a:blip r:embed="rId7">
            <a:alphaModFix/>
          </a:blip>
          <a:srcRect b="0" l="0" r="0" t="0"/>
          <a:stretch/>
        </p:blipFill>
        <p:spPr>
          <a:xfrm>
            <a:off x="7654570" y="974168"/>
            <a:ext cx="1083171" cy="1011740"/>
          </a:xfrm>
          <a:prstGeom prst="rect">
            <a:avLst/>
          </a:prstGeom>
          <a:noFill/>
          <a:ln>
            <a:noFill/>
          </a:ln>
        </p:spPr>
      </p:pic>
      <p:pic>
        <p:nvPicPr>
          <p:cNvPr id="1146" name="Google Shape;1146;p86"/>
          <p:cNvPicPr preferRelativeResize="0"/>
          <p:nvPr/>
        </p:nvPicPr>
        <p:blipFill rotWithShape="1">
          <a:blip r:embed="rId8">
            <a:alphaModFix/>
          </a:blip>
          <a:srcRect b="0" l="0" r="0" t="0"/>
          <a:stretch/>
        </p:blipFill>
        <p:spPr>
          <a:xfrm>
            <a:off x="6269015" y="975498"/>
            <a:ext cx="1083171" cy="1011739"/>
          </a:xfrm>
          <a:prstGeom prst="rect">
            <a:avLst/>
          </a:prstGeom>
          <a:noFill/>
          <a:ln>
            <a:noFill/>
          </a:ln>
        </p:spPr>
      </p:pic>
      <p:sp>
        <p:nvSpPr>
          <p:cNvPr id="1147" name="Google Shape;1147;p86"/>
          <p:cNvSpPr txBox="1"/>
          <p:nvPr>
            <p:ph idx="11" type="ftr"/>
          </p:nvPr>
        </p:nvSpPr>
        <p:spPr>
          <a:xfrm>
            <a:off x="7269248" y="6622349"/>
            <a:ext cx="1737359" cy="1193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 2022 University of Florida Literacy Institute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5"/>
          <p:cNvSpPr txBox="1"/>
          <p:nvPr/>
        </p:nvSpPr>
        <p:spPr>
          <a:xfrm>
            <a:off x="2933454" y="543051"/>
            <a:ext cx="3321685" cy="26924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600">
                <a:latin typeface="Verdana"/>
                <a:ea typeface="Verdana"/>
                <a:cs typeface="Verdana"/>
                <a:sym typeface="Verdana"/>
              </a:rPr>
              <a:t>Lesson 19: VC &amp; CVC practice (2)</a:t>
            </a:r>
            <a:endParaRPr sz="1600">
              <a:latin typeface="Verdana"/>
              <a:ea typeface="Verdana"/>
              <a:cs typeface="Verdana"/>
              <a:sym typeface="Verdana"/>
            </a:endParaRPr>
          </a:p>
        </p:txBody>
      </p:sp>
      <p:graphicFrame>
        <p:nvGraphicFramePr>
          <p:cNvPr id="151" name="Google Shape;151;p15"/>
          <p:cNvGraphicFramePr/>
          <p:nvPr/>
        </p:nvGraphicFramePr>
        <p:xfrm>
          <a:off x="201702" y="889486"/>
          <a:ext cx="3000000" cy="3000000"/>
        </p:xfrm>
        <a:graphic>
          <a:graphicData uri="http://schemas.openxmlformats.org/drawingml/2006/table">
            <a:tbl>
              <a:tblPr bandRow="1" firstRow="1">
                <a:noFill/>
                <a:tableStyleId>{4C63A779-CF4D-4C60-9562-E514F83CCD67}</a:tableStyleId>
              </a:tblPr>
              <a:tblGrid>
                <a:gridCol w="1455425"/>
                <a:gridCol w="1455425"/>
                <a:gridCol w="1455425"/>
                <a:gridCol w="1455425"/>
                <a:gridCol w="1455425"/>
                <a:gridCol w="1455425"/>
              </a:tblGrid>
              <a:tr h="1191250">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2400" u="none" cap="none" strike="noStrike">
                        <a:latin typeface="Times New Roman"/>
                        <a:ea typeface="Times New Roman"/>
                        <a:cs typeface="Times New Roman"/>
                        <a:sym typeface="Times New Roman"/>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1270" marR="0" rtl="0" algn="ctr">
                        <a:lnSpc>
                          <a:spcPct val="100000"/>
                        </a:lnSpc>
                        <a:spcBef>
                          <a:spcPts val="0"/>
                        </a:spcBef>
                        <a:spcAft>
                          <a:spcPts val="0"/>
                        </a:spcAft>
                        <a:buNone/>
                      </a:pPr>
                      <a:r>
                        <a:rPr lang="en-US" sz="2600" u="none" cap="none" strike="noStrike">
                          <a:latin typeface="Verdana"/>
                          <a:ea typeface="Verdana"/>
                          <a:cs typeface="Verdana"/>
                          <a:sym typeface="Verdana"/>
                        </a:rPr>
                        <a:t>it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at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den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bin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cob</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bad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fed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bit</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cod</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bus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us</a:t>
                      </a:r>
                      <a:endParaRPr sz="2600" u="none" cap="none" strike="noStrike">
                        <a:latin typeface="Verdana"/>
                        <a:ea typeface="Verdana"/>
                        <a:cs typeface="Verdana"/>
                        <a:sym typeface="Verdana"/>
                      </a:endParaRPr>
                    </a:p>
                  </a:txBody>
                  <a:tcPr marT="160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tot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tic</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tap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tag</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sun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pod</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nag</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map</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sat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net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get</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dig</a:t>
                      </a:r>
                      <a:endParaRPr sz="2600" u="none" cap="none" strike="noStrike">
                        <a:latin typeface="Verdana"/>
                        <a:ea typeface="Verdana"/>
                        <a:cs typeface="Verdana"/>
                        <a:sym typeface="Verdana"/>
                      </a:endParaRPr>
                    </a:p>
                  </a:txBody>
                  <a:tcPr marT="158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cot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cut</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mud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up</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man</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mad</a:t>
                      </a:r>
                      <a:endParaRPr sz="2600" u="none" cap="none" strike="noStrike">
                        <a:latin typeface="Verdana"/>
                        <a:ea typeface="Verdana"/>
                        <a:cs typeface="Verdana"/>
                        <a:sym typeface="Verdana"/>
                      </a:endParaRPr>
                    </a:p>
                  </a:txBody>
                  <a:tcPr marT="1606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92150">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gap</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met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mom</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mob</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lang="en-US" sz="2600" u="none" cap="none" strike="noStrike">
                          <a:latin typeface="Verdana"/>
                          <a:ea typeface="Verdana"/>
                          <a:cs typeface="Verdana"/>
                          <a:sym typeface="Verdana"/>
                        </a:rPr>
                        <a:t>fun</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635" marR="0" rtl="0" algn="ctr">
                        <a:lnSpc>
                          <a:spcPct val="100000"/>
                        </a:lnSpc>
                        <a:spcBef>
                          <a:spcPts val="0"/>
                        </a:spcBef>
                        <a:spcAft>
                          <a:spcPts val="0"/>
                        </a:spcAft>
                        <a:buNone/>
                      </a:pPr>
                      <a:r>
                        <a:rPr lang="en-US" sz="2600" u="none" cap="none" strike="noStrike">
                          <a:latin typeface="Verdana"/>
                          <a:ea typeface="Verdana"/>
                          <a:cs typeface="Verdana"/>
                          <a:sym typeface="Verdana"/>
                        </a:rPr>
                        <a:t>but</a:t>
                      </a:r>
                      <a:endParaRPr sz="2600" u="none" cap="none" strike="noStrike">
                        <a:latin typeface="Verdana"/>
                        <a:ea typeface="Verdana"/>
                        <a:cs typeface="Verdana"/>
                        <a:sym typeface="Verdana"/>
                      </a:endParaRPr>
                    </a:p>
                  </a:txBody>
                  <a:tcPr marT="1593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152" name="Google Shape;152;p15"/>
          <p:cNvSpPr txBox="1"/>
          <p:nvPr>
            <p:ph type="title"/>
          </p:nvPr>
        </p:nvSpPr>
        <p:spPr>
          <a:xfrm>
            <a:off x="3534567" y="84835"/>
            <a:ext cx="2075179" cy="39115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t>Roll and Read</a:t>
            </a:r>
            <a:endParaRPr/>
          </a:p>
        </p:txBody>
      </p:sp>
      <p:pic>
        <p:nvPicPr>
          <p:cNvPr id="153" name="Google Shape;153;p15"/>
          <p:cNvPicPr preferRelativeResize="0"/>
          <p:nvPr/>
        </p:nvPicPr>
        <p:blipFill rotWithShape="1">
          <a:blip r:embed="rId3">
            <a:alphaModFix/>
          </a:blip>
          <a:srcRect b="0" l="0" r="0" t="0"/>
          <a:stretch/>
        </p:blipFill>
        <p:spPr>
          <a:xfrm>
            <a:off x="425510" y="999082"/>
            <a:ext cx="1083171" cy="1011739"/>
          </a:xfrm>
          <a:prstGeom prst="rect">
            <a:avLst/>
          </a:prstGeom>
          <a:noFill/>
          <a:ln>
            <a:noFill/>
          </a:ln>
        </p:spPr>
      </p:pic>
      <p:pic>
        <p:nvPicPr>
          <p:cNvPr id="154" name="Google Shape;154;p15"/>
          <p:cNvPicPr preferRelativeResize="0"/>
          <p:nvPr/>
        </p:nvPicPr>
        <p:blipFill rotWithShape="1">
          <a:blip r:embed="rId4">
            <a:alphaModFix/>
          </a:blip>
          <a:srcRect b="0" l="0" r="0" t="0"/>
          <a:stretch/>
        </p:blipFill>
        <p:spPr>
          <a:xfrm>
            <a:off x="1885567" y="999082"/>
            <a:ext cx="1011630" cy="1011739"/>
          </a:xfrm>
          <a:prstGeom prst="rect">
            <a:avLst/>
          </a:prstGeom>
          <a:noFill/>
          <a:ln>
            <a:noFill/>
          </a:ln>
        </p:spPr>
      </p:pic>
      <p:pic>
        <p:nvPicPr>
          <p:cNvPr id="155" name="Google Shape;155;p15"/>
          <p:cNvPicPr preferRelativeResize="0"/>
          <p:nvPr/>
        </p:nvPicPr>
        <p:blipFill rotWithShape="1">
          <a:blip r:embed="rId5">
            <a:alphaModFix/>
          </a:blip>
          <a:srcRect b="0" l="0" r="0" t="0"/>
          <a:stretch/>
        </p:blipFill>
        <p:spPr>
          <a:xfrm>
            <a:off x="3330520" y="948254"/>
            <a:ext cx="1083170" cy="1091707"/>
          </a:xfrm>
          <a:prstGeom prst="rect">
            <a:avLst/>
          </a:prstGeom>
          <a:noFill/>
          <a:ln>
            <a:noFill/>
          </a:ln>
        </p:spPr>
      </p:pic>
      <p:pic>
        <p:nvPicPr>
          <p:cNvPr id="156" name="Google Shape;156;p15"/>
          <p:cNvPicPr preferRelativeResize="0"/>
          <p:nvPr/>
        </p:nvPicPr>
        <p:blipFill rotWithShape="1">
          <a:blip r:embed="rId6">
            <a:alphaModFix/>
          </a:blip>
          <a:srcRect b="0" l="0" r="0" t="0"/>
          <a:stretch/>
        </p:blipFill>
        <p:spPr>
          <a:xfrm>
            <a:off x="4722797" y="948254"/>
            <a:ext cx="1083170" cy="1091707"/>
          </a:xfrm>
          <a:prstGeom prst="rect">
            <a:avLst/>
          </a:prstGeom>
          <a:noFill/>
          <a:ln>
            <a:noFill/>
          </a:ln>
        </p:spPr>
      </p:pic>
      <p:pic>
        <p:nvPicPr>
          <p:cNvPr id="157" name="Google Shape;157;p15"/>
          <p:cNvPicPr preferRelativeResize="0"/>
          <p:nvPr/>
        </p:nvPicPr>
        <p:blipFill rotWithShape="1">
          <a:blip r:embed="rId7">
            <a:alphaModFix/>
          </a:blip>
          <a:srcRect b="0" l="0" r="0" t="0"/>
          <a:stretch/>
        </p:blipFill>
        <p:spPr>
          <a:xfrm>
            <a:off x="7634023" y="974168"/>
            <a:ext cx="1083171" cy="1011740"/>
          </a:xfrm>
          <a:prstGeom prst="rect">
            <a:avLst/>
          </a:prstGeom>
          <a:noFill/>
          <a:ln>
            <a:noFill/>
          </a:ln>
        </p:spPr>
      </p:pic>
      <p:pic>
        <p:nvPicPr>
          <p:cNvPr id="158" name="Google Shape;158;p15"/>
          <p:cNvPicPr preferRelativeResize="0"/>
          <p:nvPr/>
        </p:nvPicPr>
        <p:blipFill rotWithShape="1">
          <a:blip r:embed="rId8">
            <a:alphaModFix/>
          </a:blip>
          <a:srcRect b="0" l="0" r="0" t="0"/>
          <a:stretch/>
        </p:blipFill>
        <p:spPr>
          <a:xfrm>
            <a:off x="6248467" y="975498"/>
            <a:ext cx="1083172" cy="101173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