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For Lunch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By Julia Lindsey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Illustrated by Meghan Shea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9539486" y="285750"/>
            <a:ext cx="2257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U3W5 Decodables 2.0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game, table&#10;&#10;Description automatically generated" id="131" name="Google Shape;1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8700" y="965200"/>
            <a:ext cx="5054600" cy="492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2395" y="0"/>
            <a:ext cx="398720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posing for the camera&#10;&#10;Description automatically generated" id="96" name="Google Shape;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6800" y="330200"/>
            <a:ext cx="4978400" cy="61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01" name="Google Shape;10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7732" y="0"/>
            <a:ext cx="50365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, game&#10;&#10;Description automatically generated" id="106" name="Google Shape;10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4155" y="0"/>
            <a:ext cx="43036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ood, table&#10;&#10;Description automatically generated"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8433" y="0"/>
            <a:ext cx="45151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2077" y="0"/>
            <a:ext cx="474784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21" name="Google Shape;1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2923" y="0"/>
            <a:ext cx="48661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435" y="0"/>
            <a:ext cx="429313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