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Firefighters</a:t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By Julia Lindsey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Illustrated by Meghan Shea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9539486" y="285750"/>
            <a:ext cx="22570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U3W6 Decodables 2.0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2792" y="0"/>
            <a:ext cx="414641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posing for the camera&#10;&#10;Description automatically generated" id="96" name="Google Shape;9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4400" y="527050"/>
            <a:ext cx="5283200" cy="580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person, photo, man, doing&#10;&#10;Description automatically generated" id="101" name="Google Shape;10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2343" y="0"/>
            <a:ext cx="51673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 screen with text&#10;&#10;Description automatically generated" id="106" name="Google Shape;1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0337" y="0"/>
            <a:ext cx="4651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person, photo, man, holding&#10;&#10;Description automatically generated" id="111" name="Google Shape;11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1791" y="0"/>
            <a:ext cx="456841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person&#10;&#10;Description automatically generated" id="116" name="Google Shape;1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1907" y="0"/>
            <a:ext cx="472818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 shot of a person&#10;&#10;Description automatically generated" id="121" name="Google Shape;12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3970" y="0"/>
            <a:ext cx="468405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