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4" name="Google Shape;10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0" name="Google Shape;11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5" name="Google Shape;11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0" name="Google Shape;12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Amber’s Birthday</a:t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By Julia Lindsey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Illustrated by Meghan Shea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9539486" y="522328"/>
            <a:ext cx="22570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U3W2 Decodables 2.0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70400" y="692150"/>
            <a:ext cx="3251200" cy="547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57650" y="120650"/>
            <a:ext cx="4076700" cy="661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33850" y="241300"/>
            <a:ext cx="3924300" cy="637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73550" y="88900"/>
            <a:ext cx="3644900" cy="668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52900" y="266700"/>
            <a:ext cx="3886200" cy="63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33850" y="311150"/>
            <a:ext cx="3924300" cy="623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95750" y="266700"/>
            <a:ext cx="4000500" cy="63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