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2" Type="http://schemas.openxmlformats.org/officeDocument/2006/relationships/slide" Target="slides/slide8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9" name="Google Shape;9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4" name="Google Shape;10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9" name="Google Shape;10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4" name="Google Shape;11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9" name="Google Shape;11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A Cocoa Farm</a:t>
            </a:r>
            <a:endParaRPr/>
          </a:p>
        </p:txBody>
      </p:sp>
      <p:sp>
        <p:nvSpPr>
          <p:cNvPr id="85" name="Google Shape;85;p1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By Julia Lindsey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Illustrated by Meghan Shea</a:t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9815513" y="271463"/>
            <a:ext cx="22570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U3W3 Decodables 2.0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24046" y="0"/>
            <a:ext cx="374390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87920" y="0"/>
            <a:ext cx="421616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3492" y="0"/>
            <a:ext cx="454501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86433" y="0"/>
            <a:ext cx="461913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87204" y="0"/>
            <a:ext cx="441759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81174" y="0"/>
            <a:ext cx="422965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68168" y="0"/>
            <a:ext cx="485566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