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058400" cx="7772400"/>
  <p:notesSz cx="6858000" cy="9144000"/>
  <p:embeddedFontLst>
    <p:embeddedFont>
      <p:font typeface="Didact Gothic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DidactGothic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88c23d6e57_1_14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" name="Google Shape;9;g88c23d6e57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a153f458d_0_1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a153f458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a153f458d_0_2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a153f458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a153f458d_0_2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a153f45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a1fec5d56_0_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a1fec5d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a1fec5d56_0_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a1fec5d5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/>
        </p:nvSpPr>
        <p:spPr>
          <a:xfrm>
            <a:off x="775438" y="225125"/>
            <a:ext cx="2926200" cy="365700"/>
          </a:xfrm>
          <a:prstGeom prst="rect">
            <a:avLst/>
          </a:prstGeom>
          <a:solidFill>
            <a:srgbClr val="CFE2F3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" name="Google Shape;12;p3"/>
          <p:cNvCxnSpPr/>
          <p:nvPr/>
        </p:nvCxnSpPr>
        <p:spPr>
          <a:xfrm>
            <a:off x="4227558" y="270532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3"/>
          <p:cNvSpPr txBox="1"/>
          <p:nvPr/>
        </p:nvSpPr>
        <p:spPr>
          <a:xfrm>
            <a:off x="4384101" y="2779875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3886190" y="285442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5" name="Google Shape;15;p3"/>
          <p:cNvCxnSpPr/>
          <p:nvPr/>
        </p:nvCxnSpPr>
        <p:spPr>
          <a:xfrm>
            <a:off x="7339670" y="233962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 txBox="1"/>
          <p:nvPr/>
        </p:nvSpPr>
        <p:spPr>
          <a:xfrm>
            <a:off x="7033817" y="233962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6757203" y="233962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5180283" y="360280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/>
        </p:nvSpPr>
        <p:spPr>
          <a:xfrm>
            <a:off x="4874429" y="36028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4597815" y="36028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7339670" y="360280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/>
        </p:nvSpPr>
        <p:spPr>
          <a:xfrm>
            <a:off x="7033817" y="36028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6757203" y="36028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4" name="Google Shape;24;p3"/>
          <p:cNvCxnSpPr/>
          <p:nvPr/>
        </p:nvCxnSpPr>
        <p:spPr>
          <a:xfrm>
            <a:off x="2085220" y="38939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3"/>
          <p:cNvSpPr txBox="1"/>
          <p:nvPr/>
        </p:nvSpPr>
        <p:spPr>
          <a:xfrm>
            <a:off x="2241867" y="39685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683728" y="40504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7" name="Google Shape;27;p3"/>
          <p:cNvCxnSpPr/>
          <p:nvPr/>
        </p:nvCxnSpPr>
        <p:spPr>
          <a:xfrm>
            <a:off x="5180283" y="48707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3"/>
          <p:cNvSpPr txBox="1"/>
          <p:nvPr/>
        </p:nvSpPr>
        <p:spPr>
          <a:xfrm>
            <a:off x="4874429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4597815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0" name="Google Shape;30;p3"/>
          <p:cNvCxnSpPr/>
          <p:nvPr/>
        </p:nvCxnSpPr>
        <p:spPr>
          <a:xfrm>
            <a:off x="7339670" y="48707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3"/>
          <p:cNvSpPr txBox="1"/>
          <p:nvPr/>
        </p:nvSpPr>
        <p:spPr>
          <a:xfrm>
            <a:off x="7033817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6757203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3" name="Google Shape;33;p3"/>
          <p:cNvCxnSpPr/>
          <p:nvPr/>
        </p:nvCxnSpPr>
        <p:spPr>
          <a:xfrm>
            <a:off x="3009145" y="48707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3"/>
          <p:cNvSpPr txBox="1"/>
          <p:nvPr/>
        </p:nvSpPr>
        <p:spPr>
          <a:xfrm>
            <a:off x="2703292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2426678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6" name="Google Shape;36;p3"/>
          <p:cNvCxnSpPr/>
          <p:nvPr/>
        </p:nvCxnSpPr>
        <p:spPr>
          <a:xfrm>
            <a:off x="5180283" y="61434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3"/>
          <p:cNvSpPr txBox="1"/>
          <p:nvPr/>
        </p:nvSpPr>
        <p:spPr>
          <a:xfrm>
            <a:off x="4874429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4597815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9" name="Google Shape;39;p3"/>
          <p:cNvCxnSpPr/>
          <p:nvPr/>
        </p:nvCxnSpPr>
        <p:spPr>
          <a:xfrm>
            <a:off x="7339670" y="61434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3"/>
          <p:cNvSpPr txBox="1"/>
          <p:nvPr/>
        </p:nvSpPr>
        <p:spPr>
          <a:xfrm>
            <a:off x="7033817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6757203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2" name="Google Shape;42;p3"/>
          <p:cNvCxnSpPr/>
          <p:nvPr/>
        </p:nvCxnSpPr>
        <p:spPr>
          <a:xfrm>
            <a:off x="3009145" y="61434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3"/>
          <p:cNvSpPr txBox="1"/>
          <p:nvPr/>
        </p:nvSpPr>
        <p:spPr>
          <a:xfrm>
            <a:off x="2703292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2426678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5" name="Google Shape;45;p3"/>
          <p:cNvCxnSpPr/>
          <p:nvPr/>
        </p:nvCxnSpPr>
        <p:spPr>
          <a:xfrm>
            <a:off x="5180283" y="741617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3"/>
          <p:cNvSpPr txBox="1"/>
          <p:nvPr/>
        </p:nvSpPr>
        <p:spPr>
          <a:xfrm>
            <a:off x="4874429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" name="Google Shape;47;p3"/>
          <p:cNvSpPr txBox="1"/>
          <p:nvPr/>
        </p:nvSpPr>
        <p:spPr>
          <a:xfrm>
            <a:off x="4597815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8" name="Google Shape;48;p3"/>
          <p:cNvCxnSpPr/>
          <p:nvPr/>
        </p:nvCxnSpPr>
        <p:spPr>
          <a:xfrm>
            <a:off x="7339670" y="741617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3"/>
          <p:cNvSpPr txBox="1"/>
          <p:nvPr/>
        </p:nvSpPr>
        <p:spPr>
          <a:xfrm>
            <a:off x="7033817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6757203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1" name="Google Shape;51;p3"/>
          <p:cNvCxnSpPr/>
          <p:nvPr/>
        </p:nvCxnSpPr>
        <p:spPr>
          <a:xfrm>
            <a:off x="3009145" y="741617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3"/>
          <p:cNvSpPr txBox="1"/>
          <p:nvPr/>
        </p:nvSpPr>
        <p:spPr>
          <a:xfrm>
            <a:off x="2703292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2426678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/>
          <p:nvPr/>
        </p:nvSpPr>
        <p:spPr>
          <a:xfrm>
            <a:off x="775438" y="225125"/>
            <a:ext cx="2926200" cy="365700"/>
          </a:xfrm>
          <a:prstGeom prst="rect">
            <a:avLst/>
          </a:prstGeom>
          <a:solidFill>
            <a:srgbClr val="CFE2F3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9" name="Google Shape;59;p4"/>
          <p:cNvCxnSpPr/>
          <p:nvPr/>
        </p:nvCxnSpPr>
        <p:spPr>
          <a:xfrm>
            <a:off x="5180283" y="249209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4"/>
          <p:cNvSpPr txBox="1"/>
          <p:nvPr/>
        </p:nvSpPr>
        <p:spPr>
          <a:xfrm>
            <a:off x="4656929" y="2492096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4398240" y="249209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2" name="Google Shape;62;p4"/>
          <p:cNvCxnSpPr/>
          <p:nvPr/>
        </p:nvCxnSpPr>
        <p:spPr>
          <a:xfrm>
            <a:off x="7339670" y="249678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4"/>
          <p:cNvSpPr txBox="1"/>
          <p:nvPr/>
        </p:nvSpPr>
        <p:spPr>
          <a:xfrm>
            <a:off x="7033817" y="249678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6757203" y="249678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5" name="Google Shape;65;p4"/>
          <p:cNvCxnSpPr/>
          <p:nvPr/>
        </p:nvCxnSpPr>
        <p:spPr>
          <a:xfrm>
            <a:off x="5180283" y="375996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4"/>
          <p:cNvSpPr txBox="1"/>
          <p:nvPr/>
        </p:nvSpPr>
        <p:spPr>
          <a:xfrm>
            <a:off x="4874429" y="37599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4597815" y="37599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8" name="Google Shape;68;p4"/>
          <p:cNvCxnSpPr/>
          <p:nvPr/>
        </p:nvCxnSpPr>
        <p:spPr>
          <a:xfrm>
            <a:off x="7339670" y="375996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4"/>
          <p:cNvSpPr txBox="1"/>
          <p:nvPr/>
        </p:nvSpPr>
        <p:spPr>
          <a:xfrm>
            <a:off x="7033817" y="37599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" name="Google Shape;70;p4"/>
          <p:cNvSpPr txBox="1"/>
          <p:nvPr/>
        </p:nvSpPr>
        <p:spPr>
          <a:xfrm>
            <a:off x="6757203" y="37599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1" name="Google Shape;71;p4"/>
          <p:cNvCxnSpPr/>
          <p:nvPr/>
        </p:nvCxnSpPr>
        <p:spPr>
          <a:xfrm>
            <a:off x="3009145" y="375996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4"/>
          <p:cNvSpPr txBox="1"/>
          <p:nvPr/>
        </p:nvSpPr>
        <p:spPr>
          <a:xfrm>
            <a:off x="2703292" y="37599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2426678" y="37599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4" name="Google Shape;74;p4"/>
          <p:cNvCxnSpPr/>
          <p:nvPr/>
        </p:nvCxnSpPr>
        <p:spPr>
          <a:xfrm>
            <a:off x="3009158" y="502790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4"/>
          <p:cNvSpPr txBox="1"/>
          <p:nvPr/>
        </p:nvSpPr>
        <p:spPr>
          <a:xfrm>
            <a:off x="2718379" y="50279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2426678" y="50279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7" name="Google Shape;77;p4"/>
          <p:cNvCxnSpPr/>
          <p:nvPr/>
        </p:nvCxnSpPr>
        <p:spPr>
          <a:xfrm>
            <a:off x="5180283" y="62958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4"/>
          <p:cNvSpPr txBox="1"/>
          <p:nvPr/>
        </p:nvSpPr>
        <p:spPr>
          <a:xfrm>
            <a:off x="4874429" y="62958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4597815" y="62958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0" name="Google Shape;80;p4"/>
          <p:cNvCxnSpPr/>
          <p:nvPr/>
        </p:nvCxnSpPr>
        <p:spPr>
          <a:xfrm>
            <a:off x="5180283" y="756381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4"/>
          <p:cNvSpPr txBox="1"/>
          <p:nvPr/>
        </p:nvSpPr>
        <p:spPr>
          <a:xfrm>
            <a:off x="4874429" y="756381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4597815" y="756381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3" name="Google Shape;83;p4"/>
          <p:cNvCxnSpPr/>
          <p:nvPr/>
        </p:nvCxnSpPr>
        <p:spPr>
          <a:xfrm>
            <a:off x="3009145" y="756381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4"/>
          <p:cNvSpPr txBox="1"/>
          <p:nvPr/>
        </p:nvSpPr>
        <p:spPr>
          <a:xfrm>
            <a:off x="2703292" y="756381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2426678" y="756381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6" name="Google Shape;86;p4"/>
          <p:cNvCxnSpPr/>
          <p:nvPr/>
        </p:nvCxnSpPr>
        <p:spPr>
          <a:xfrm>
            <a:off x="5180283" y="502792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4"/>
          <p:cNvSpPr txBox="1"/>
          <p:nvPr/>
        </p:nvSpPr>
        <p:spPr>
          <a:xfrm>
            <a:off x="4656929" y="5027921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4398240" y="502792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9" name="Google Shape;89;p4"/>
          <p:cNvCxnSpPr/>
          <p:nvPr/>
        </p:nvCxnSpPr>
        <p:spPr>
          <a:xfrm>
            <a:off x="7351408" y="502790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4"/>
          <p:cNvSpPr txBox="1"/>
          <p:nvPr/>
        </p:nvSpPr>
        <p:spPr>
          <a:xfrm>
            <a:off x="6828054" y="5027908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6569365" y="502790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2" name="Google Shape;92;p4"/>
          <p:cNvCxnSpPr/>
          <p:nvPr/>
        </p:nvCxnSpPr>
        <p:spPr>
          <a:xfrm>
            <a:off x="7351408" y="629587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4"/>
          <p:cNvSpPr txBox="1"/>
          <p:nvPr/>
        </p:nvSpPr>
        <p:spPr>
          <a:xfrm>
            <a:off x="6828054" y="6295871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6569365" y="629587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5" name="Google Shape;95;p4"/>
          <p:cNvCxnSpPr/>
          <p:nvPr/>
        </p:nvCxnSpPr>
        <p:spPr>
          <a:xfrm>
            <a:off x="7351408" y="756384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4"/>
          <p:cNvSpPr txBox="1"/>
          <p:nvPr/>
        </p:nvSpPr>
        <p:spPr>
          <a:xfrm>
            <a:off x="6828054" y="7563846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6354904" y="7563846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8" name="Google Shape;98;p4"/>
          <p:cNvCxnSpPr/>
          <p:nvPr/>
        </p:nvCxnSpPr>
        <p:spPr>
          <a:xfrm>
            <a:off x="3009158" y="6295866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4"/>
          <p:cNvSpPr txBox="1"/>
          <p:nvPr/>
        </p:nvSpPr>
        <p:spPr>
          <a:xfrm>
            <a:off x="2718379" y="62958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2426678" y="6295866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/>
        </p:nvSpPr>
        <p:spPr>
          <a:xfrm>
            <a:off x="775438" y="225125"/>
            <a:ext cx="2926200" cy="365700"/>
          </a:xfrm>
          <a:prstGeom prst="rect">
            <a:avLst/>
          </a:prstGeom>
          <a:solidFill>
            <a:srgbClr val="CFE2F3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06" name="Google Shape;106;p5"/>
          <p:cNvCxnSpPr/>
          <p:nvPr/>
        </p:nvCxnSpPr>
        <p:spPr>
          <a:xfrm>
            <a:off x="5180283" y="233962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5"/>
          <p:cNvSpPr txBox="1"/>
          <p:nvPr/>
        </p:nvSpPr>
        <p:spPr>
          <a:xfrm>
            <a:off x="4874429" y="233962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08" name="Google Shape;108;p5"/>
          <p:cNvCxnSpPr/>
          <p:nvPr/>
        </p:nvCxnSpPr>
        <p:spPr>
          <a:xfrm>
            <a:off x="7339670" y="233962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5"/>
          <p:cNvSpPr txBox="1"/>
          <p:nvPr/>
        </p:nvSpPr>
        <p:spPr>
          <a:xfrm>
            <a:off x="7033817" y="233962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10" name="Google Shape;110;p5"/>
          <p:cNvCxnSpPr/>
          <p:nvPr/>
        </p:nvCxnSpPr>
        <p:spPr>
          <a:xfrm>
            <a:off x="5180283" y="360280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5"/>
          <p:cNvSpPr txBox="1"/>
          <p:nvPr/>
        </p:nvSpPr>
        <p:spPr>
          <a:xfrm>
            <a:off x="4874429" y="36028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12" name="Google Shape;112;p5"/>
          <p:cNvCxnSpPr/>
          <p:nvPr/>
        </p:nvCxnSpPr>
        <p:spPr>
          <a:xfrm>
            <a:off x="7339670" y="360280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5"/>
          <p:cNvSpPr txBox="1"/>
          <p:nvPr/>
        </p:nvSpPr>
        <p:spPr>
          <a:xfrm>
            <a:off x="7033817" y="36028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14" name="Google Shape;114;p5"/>
          <p:cNvCxnSpPr/>
          <p:nvPr/>
        </p:nvCxnSpPr>
        <p:spPr>
          <a:xfrm>
            <a:off x="3009145" y="360280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5"/>
          <p:cNvSpPr txBox="1"/>
          <p:nvPr/>
        </p:nvSpPr>
        <p:spPr>
          <a:xfrm>
            <a:off x="2703292" y="360280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5180283" y="48707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5"/>
          <p:cNvSpPr txBox="1"/>
          <p:nvPr/>
        </p:nvSpPr>
        <p:spPr>
          <a:xfrm>
            <a:off x="4874429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18" name="Google Shape;118;p5"/>
          <p:cNvCxnSpPr/>
          <p:nvPr/>
        </p:nvCxnSpPr>
        <p:spPr>
          <a:xfrm>
            <a:off x="7339670" y="48707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5"/>
          <p:cNvSpPr txBox="1"/>
          <p:nvPr/>
        </p:nvSpPr>
        <p:spPr>
          <a:xfrm>
            <a:off x="7033817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0" name="Google Shape;120;p5"/>
          <p:cNvCxnSpPr/>
          <p:nvPr/>
        </p:nvCxnSpPr>
        <p:spPr>
          <a:xfrm>
            <a:off x="3009145" y="48707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5"/>
          <p:cNvSpPr txBox="1"/>
          <p:nvPr/>
        </p:nvSpPr>
        <p:spPr>
          <a:xfrm>
            <a:off x="2703292" y="48707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2" name="Google Shape;122;p5"/>
          <p:cNvCxnSpPr/>
          <p:nvPr/>
        </p:nvCxnSpPr>
        <p:spPr>
          <a:xfrm>
            <a:off x="5180283" y="61434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5"/>
          <p:cNvSpPr txBox="1"/>
          <p:nvPr/>
        </p:nvSpPr>
        <p:spPr>
          <a:xfrm>
            <a:off x="4874429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4" name="Google Shape;124;p5"/>
          <p:cNvCxnSpPr/>
          <p:nvPr/>
        </p:nvCxnSpPr>
        <p:spPr>
          <a:xfrm>
            <a:off x="7339670" y="61434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5"/>
          <p:cNvSpPr txBox="1"/>
          <p:nvPr/>
        </p:nvSpPr>
        <p:spPr>
          <a:xfrm>
            <a:off x="7033817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6" name="Google Shape;126;p5"/>
          <p:cNvCxnSpPr/>
          <p:nvPr/>
        </p:nvCxnSpPr>
        <p:spPr>
          <a:xfrm>
            <a:off x="3009145" y="614345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5"/>
          <p:cNvSpPr txBox="1"/>
          <p:nvPr/>
        </p:nvSpPr>
        <p:spPr>
          <a:xfrm>
            <a:off x="2703292" y="614345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5180283" y="741617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5"/>
          <p:cNvSpPr txBox="1"/>
          <p:nvPr/>
        </p:nvSpPr>
        <p:spPr>
          <a:xfrm>
            <a:off x="4874429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30" name="Google Shape;130;p5"/>
          <p:cNvCxnSpPr/>
          <p:nvPr/>
        </p:nvCxnSpPr>
        <p:spPr>
          <a:xfrm>
            <a:off x="7339670" y="741617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5"/>
          <p:cNvSpPr txBox="1"/>
          <p:nvPr/>
        </p:nvSpPr>
        <p:spPr>
          <a:xfrm>
            <a:off x="7033817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3009145" y="741617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5"/>
          <p:cNvSpPr txBox="1"/>
          <p:nvPr/>
        </p:nvSpPr>
        <p:spPr>
          <a:xfrm>
            <a:off x="2703292" y="741617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775438" y="225125"/>
            <a:ext cx="2926200" cy="365700"/>
          </a:xfrm>
          <a:prstGeom prst="rect">
            <a:avLst/>
          </a:prstGeom>
          <a:solidFill>
            <a:srgbClr val="CFE2F3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39" name="Google Shape;139;p6"/>
          <p:cNvCxnSpPr/>
          <p:nvPr/>
        </p:nvCxnSpPr>
        <p:spPr>
          <a:xfrm>
            <a:off x="5180283" y="25066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6"/>
          <p:cNvSpPr txBox="1"/>
          <p:nvPr/>
        </p:nvSpPr>
        <p:spPr>
          <a:xfrm>
            <a:off x="4874429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4597815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42" name="Google Shape;142;p6"/>
          <p:cNvCxnSpPr/>
          <p:nvPr/>
        </p:nvCxnSpPr>
        <p:spPr>
          <a:xfrm>
            <a:off x="7339670" y="25066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6"/>
          <p:cNvSpPr txBox="1"/>
          <p:nvPr/>
        </p:nvSpPr>
        <p:spPr>
          <a:xfrm>
            <a:off x="7033817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6757203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45" name="Google Shape;145;p6"/>
          <p:cNvCxnSpPr/>
          <p:nvPr/>
        </p:nvCxnSpPr>
        <p:spPr>
          <a:xfrm>
            <a:off x="5180283" y="376982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6"/>
          <p:cNvSpPr txBox="1"/>
          <p:nvPr/>
        </p:nvSpPr>
        <p:spPr>
          <a:xfrm>
            <a:off x="4874429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4597815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48" name="Google Shape;148;p6"/>
          <p:cNvCxnSpPr/>
          <p:nvPr/>
        </p:nvCxnSpPr>
        <p:spPr>
          <a:xfrm>
            <a:off x="7339670" y="376982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6"/>
          <p:cNvSpPr txBox="1"/>
          <p:nvPr/>
        </p:nvSpPr>
        <p:spPr>
          <a:xfrm>
            <a:off x="7033817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6757203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51" name="Google Shape;151;p6"/>
          <p:cNvCxnSpPr/>
          <p:nvPr/>
        </p:nvCxnSpPr>
        <p:spPr>
          <a:xfrm>
            <a:off x="3009145" y="376982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6"/>
          <p:cNvSpPr txBox="1"/>
          <p:nvPr/>
        </p:nvSpPr>
        <p:spPr>
          <a:xfrm>
            <a:off x="2703292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2426678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54" name="Google Shape;154;p6"/>
          <p:cNvCxnSpPr/>
          <p:nvPr/>
        </p:nvCxnSpPr>
        <p:spPr>
          <a:xfrm>
            <a:off x="5180283" y="5037760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6"/>
          <p:cNvSpPr txBox="1"/>
          <p:nvPr/>
        </p:nvSpPr>
        <p:spPr>
          <a:xfrm>
            <a:off x="4874429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4597815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57" name="Google Shape;157;p6"/>
          <p:cNvCxnSpPr/>
          <p:nvPr/>
        </p:nvCxnSpPr>
        <p:spPr>
          <a:xfrm>
            <a:off x="7339670" y="5037760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6"/>
          <p:cNvSpPr txBox="1"/>
          <p:nvPr/>
        </p:nvSpPr>
        <p:spPr>
          <a:xfrm>
            <a:off x="7033817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6757203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60" name="Google Shape;160;p6"/>
          <p:cNvCxnSpPr/>
          <p:nvPr/>
        </p:nvCxnSpPr>
        <p:spPr>
          <a:xfrm>
            <a:off x="3009145" y="5037760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6"/>
          <p:cNvSpPr txBox="1"/>
          <p:nvPr/>
        </p:nvSpPr>
        <p:spPr>
          <a:xfrm>
            <a:off x="2212365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62" name="Google Shape;162;p6"/>
          <p:cNvCxnSpPr/>
          <p:nvPr/>
        </p:nvCxnSpPr>
        <p:spPr>
          <a:xfrm>
            <a:off x="7339670" y="631047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6"/>
          <p:cNvSpPr txBox="1"/>
          <p:nvPr/>
        </p:nvSpPr>
        <p:spPr>
          <a:xfrm>
            <a:off x="7033817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6757203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009145" y="631047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6"/>
          <p:cNvSpPr txBox="1"/>
          <p:nvPr/>
        </p:nvSpPr>
        <p:spPr>
          <a:xfrm>
            <a:off x="2703292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2426678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68" name="Google Shape;168;p6"/>
          <p:cNvCxnSpPr/>
          <p:nvPr/>
        </p:nvCxnSpPr>
        <p:spPr>
          <a:xfrm>
            <a:off x="5180283" y="758319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6"/>
          <p:cNvSpPr txBox="1"/>
          <p:nvPr/>
        </p:nvSpPr>
        <p:spPr>
          <a:xfrm>
            <a:off x="4874429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597815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71" name="Google Shape;171;p6"/>
          <p:cNvCxnSpPr/>
          <p:nvPr/>
        </p:nvCxnSpPr>
        <p:spPr>
          <a:xfrm>
            <a:off x="7339670" y="758319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6"/>
          <p:cNvSpPr txBox="1"/>
          <p:nvPr/>
        </p:nvSpPr>
        <p:spPr>
          <a:xfrm>
            <a:off x="7033817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757203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74" name="Google Shape;174;p6"/>
          <p:cNvCxnSpPr/>
          <p:nvPr/>
        </p:nvCxnSpPr>
        <p:spPr>
          <a:xfrm>
            <a:off x="3009145" y="758319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6"/>
          <p:cNvSpPr txBox="1"/>
          <p:nvPr/>
        </p:nvSpPr>
        <p:spPr>
          <a:xfrm>
            <a:off x="2703292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2426678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2497517" y="5037760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78" name="Google Shape;178;p6"/>
          <p:cNvCxnSpPr/>
          <p:nvPr/>
        </p:nvCxnSpPr>
        <p:spPr>
          <a:xfrm>
            <a:off x="5180270" y="6310485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6"/>
          <p:cNvSpPr txBox="1"/>
          <p:nvPr/>
        </p:nvSpPr>
        <p:spPr>
          <a:xfrm>
            <a:off x="4413015" y="6310485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4693529" y="6310485"/>
            <a:ext cx="3657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/>
        </p:nvSpPr>
        <p:spPr>
          <a:xfrm>
            <a:off x="775438" y="225125"/>
            <a:ext cx="2926200" cy="365700"/>
          </a:xfrm>
          <a:prstGeom prst="rect">
            <a:avLst/>
          </a:prstGeom>
          <a:solidFill>
            <a:srgbClr val="CFE2F3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86" name="Google Shape;186;p7"/>
          <p:cNvCxnSpPr/>
          <p:nvPr/>
        </p:nvCxnSpPr>
        <p:spPr>
          <a:xfrm>
            <a:off x="5180283" y="25066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7"/>
          <p:cNvSpPr txBox="1"/>
          <p:nvPr/>
        </p:nvSpPr>
        <p:spPr>
          <a:xfrm>
            <a:off x="4874429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597815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89" name="Google Shape;189;p7"/>
          <p:cNvCxnSpPr/>
          <p:nvPr/>
        </p:nvCxnSpPr>
        <p:spPr>
          <a:xfrm>
            <a:off x="7339670" y="2506641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7"/>
          <p:cNvSpPr txBox="1"/>
          <p:nvPr/>
        </p:nvSpPr>
        <p:spPr>
          <a:xfrm>
            <a:off x="7033817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6757203" y="2506641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92" name="Google Shape;192;p7"/>
          <p:cNvCxnSpPr/>
          <p:nvPr/>
        </p:nvCxnSpPr>
        <p:spPr>
          <a:xfrm>
            <a:off x="5180283" y="376982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7"/>
          <p:cNvSpPr txBox="1"/>
          <p:nvPr/>
        </p:nvSpPr>
        <p:spPr>
          <a:xfrm>
            <a:off x="4874429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4597815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95" name="Google Shape;195;p7"/>
          <p:cNvCxnSpPr/>
          <p:nvPr/>
        </p:nvCxnSpPr>
        <p:spPr>
          <a:xfrm>
            <a:off x="7339670" y="376982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7"/>
          <p:cNvSpPr txBox="1"/>
          <p:nvPr/>
        </p:nvSpPr>
        <p:spPr>
          <a:xfrm>
            <a:off x="7033817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6757203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98" name="Google Shape;198;p7"/>
          <p:cNvCxnSpPr/>
          <p:nvPr/>
        </p:nvCxnSpPr>
        <p:spPr>
          <a:xfrm>
            <a:off x="3009145" y="376982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7"/>
          <p:cNvSpPr txBox="1"/>
          <p:nvPr/>
        </p:nvSpPr>
        <p:spPr>
          <a:xfrm>
            <a:off x="2485792" y="3769823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2209178" y="376982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01" name="Google Shape;201;p7"/>
          <p:cNvCxnSpPr/>
          <p:nvPr/>
        </p:nvCxnSpPr>
        <p:spPr>
          <a:xfrm>
            <a:off x="5180283" y="5037760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7"/>
          <p:cNvSpPr txBox="1"/>
          <p:nvPr/>
        </p:nvSpPr>
        <p:spPr>
          <a:xfrm>
            <a:off x="4874429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4597815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04" name="Google Shape;204;p7"/>
          <p:cNvCxnSpPr/>
          <p:nvPr/>
        </p:nvCxnSpPr>
        <p:spPr>
          <a:xfrm>
            <a:off x="7339670" y="5037760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7"/>
          <p:cNvSpPr txBox="1"/>
          <p:nvPr/>
        </p:nvSpPr>
        <p:spPr>
          <a:xfrm>
            <a:off x="7033817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6757203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07" name="Google Shape;207;p7"/>
          <p:cNvCxnSpPr/>
          <p:nvPr/>
        </p:nvCxnSpPr>
        <p:spPr>
          <a:xfrm>
            <a:off x="3009145" y="5037760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7"/>
          <p:cNvSpPr txBox="1"/>
          <p:nvPr/>
        </p:nvSpPr>
        <p:spPr>
          <a:xfrm>
            <a:off x="2703292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2426678" y="5037760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10" name="Google Shape;210;p7"/>
          <p:cNvCxnSpPr/>
          <p:nvPr/>
        </p:nvCxnSpPr>
        <p:spPr>
          <a:xfrm>
            <a:off x="5180283" y="631047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7"/>
          <p:cNvSpPr txBox="1"/>
          <p:nvPr/>
        </p:nvSpPr>
        <p:spPr>
          <a:xfrm>
            <a:off x="4874429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4597815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13" name="Google Shape;213;p7"/>
          <p:cNvCxnSpPr/>
          <p:nvPr/>
        </p:nvCxnSpPr>
        <p:spPr>
          <a:xfrm>
            <a:off x="7339670" y="631047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7"/>
          <p:cNvSpPr txBox="1"/>
          <p:nvPr/>
        </p:nvSpPr>
        <p:spPr>
          <a:xfrm>
            <a:off x="7033817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6757203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16" name="Google Shape;216;p7"/>
          <p:cNvCxnSpPr/>
          <p:nvPr/>
        </p:nvCxnSpPr>
        <p:spPr>
          <a:xfrm>
            <a:off x="3009145" y="6310473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7"/>
          <p:cNvSpPr txBox="1"/>
          <p:nvPr/>
        </p:nvSpPr>
        <p:spPr>
          <a:xfrm>
            <a:off x="2703292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2426678" y="6310473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19" name="Google Shape;219;p7"/>
          <p:cNvCxnSpPr/>
          <p:nvPr/>
        </p:nvCxnSpPr>
        <p:spPr>
          <a:xfrm>
            <a:off x="5180283" y="758319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7"/>
          <p:cNvSpPr txBox="1"/>
          <p:nvPr/>
        </p:nvSpPr>
        <p:spPr>
          <a:xfrm>
            <a:off x="4874429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4597815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22" name="Google Shape;222;p7"/>
          <p:cNvCxnSpPr/>
          <p:nvPr/>
        </p:nvCxnSpPr>
        <p:spPr>
          <a:xfrm>
            <a:off x="7339670" y="758319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7"/>
          <p:cNvSpPr txBox="1"/>
          <p:nvPr/>
        </p:nvSpPr>
        <p:spPr>
          <a:xfrm>
            <a:off x="7033817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6757203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25" name="Google Shape;225;p7"/>
          <p:cNvCxnSpPr/>
          <p:nvPr/>
        </p:nvCxnSpPr>
        <p:spPr>
          <a:xfrm>
            <a:off x="3009145" y="7583198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7"/>
          <p:cNvSpPr txBox="1"/>
          <p:nvPr/>
        </p:nvSpPr>
        <p:spPr>
          <a:xfrm>
            <a:off x="2703292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426678" y="7583198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/>
        </p:nvSpPr>
        <p:spPr>
          <a:xfrm>
            <a:off x="775438" y="225125"/>
            <a:ext cx="2926200" cy="365700"/>
          </a:xfrm>
          <a:prstGeom prst="rect">
            <a:avLst/>
          </a:prstGeom>
          <a:solidFill>
            <a:srgbClr val="CFE2F3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33" name="Google Shape;233;p8"/>
          <p:cNvCxnSpPr/>
          <p:nvPr/>
        </p:nvCxnSpPr>
        <p:spPr>
          <a:xfrm>
            <a:off x="5045604" y="294789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8"/>
          <p:cNvSpPr txBox="1"/>
          <p:nvPr/>
        </p:nvSpPr>
        <p:spPr>
          <a:xfrm>
            <a:off x="4739750" y="294789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4463136" y="294789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36" name="Google Shape;236;p8"/>
          <p:cNvCxnSpPr/>
          <p:nvPr/>
        </p:nvCxnSpPr>
        <p:spPr>
          <a:xfrm>
            <a:off x="7204991" y="294789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8"/>
          <p:cNvSpPr txBox="1"/>
          <p:nvPr/>
        </p:nvSpPr>
        <p:spPr>
          <a:xfrm>
            <a:off x="6899138" y="294789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6622524" y="294789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39" name="Google Shape;239;p8"/>
          <p:cNvCxnSpPr/>
          <p:nvPr/>
        </p:nvCxnSpPr>
        <p:spPr>
          <a:xfrm>
            <a:off x="5045604" y="4192024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8"/>
          <p:cNvSpPr txBox="1"/>
          <p:nvPr/>
        </p:nvSpPr>
        <p:spPr>
          <a:xfrm>
            <a:off x="4739750" y="4192024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4463136" y="4192024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42" name="Google Shape;242;p8"/>
          <p:cNvCxnSpPr/>
          <p:nvPr/>
        </p:nvCxnSpPr>
        <p:spPr>
          <a:xfrm>
            <a:off x="7204991" y="4192024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8"/>
          <p:cNvSpPr txBox="1"/>
          <p:nvPr/>
        </p:nvSpPr>
        <p:spPr>
          <a:xfrm>
            <a:off x="6899138" y="4192024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6622524" y="4192024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45" name="Google Shape;245;p8"/>
          <p:cNvCxnSpPr/>
          <p:nvPr/>
        </p:nvCxnSpPr>
        <p:spPr>
          <a:xfrm>
            <a:off x="2874466" y="4192024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8"/>
          <p:cNvSpPr txBox="1"/>
          <p:nvPr/>
        </p:nvSpPr>
        <p:spPr>
          <a:xfrm>
            <a:off x="2351113" y="4192024"/>
            <a:ext cx="4023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074499" y="4192024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48" name="Google Shape;248;p8"/>
          <p:cNvCxnSpPr/>
          <p:nvPr/>
        </p:nvCxnSpPr>
        <p:spPr>
          <a:xfrm>
            <a:off x="5045604" y="545996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8"/>
          <p:cNvSpPr txBox="1"/>
          <p:nvPr/>
        </p:nvSpPr>
        <p:spPr>
          <a:xfrm>
            <a:off x="4739750" y="545996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4463136" y="545996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51" name="Google Shape;251;p8"/>
          <p:cNvCxnSpPr/>
          <p:nvPr/>
        </p:nvCxnSpPr>
        <p:spPr>
          <a:xfrm>
            <a:off x="7204991" y="545996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8"/>
          <p:cNvSpPr txBox="1"/>
          <p:nvPr/>
        </p:nvSpPr>
        <p:spPr>
          <a:xfrm>
            <a:off x="6899138" y="545996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6622524" y="545996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54" name="Google Shape;254;p8"/>
          <p:cNvCxnSpPr/>
          <p:nvPr/>
        </p:nvCxnSpPr>
        <p:spPr>
          <a:xfrm>
            <a:off x="2874466" y="545996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8"/>
          <p:cNvSpPr txBox="1"/>
          <p:nvPr/>
        </p:nvSpPr>
        <p:spPr>
          <a:xfrm>
            <a:off x="2568613" y="545996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2291999" y="5459962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57" name="Google Shape;257;p8"/>
          <p:cNvCxnSpPr/>
          <p:nvPr/>
        </p:nvCxnSpPr>
        <p:spPr>
          <a:xfrm>
            <a:off x="5045604" y="6704099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8"/>
          <p:cNvSpPr txBox="1"/>
          <p:nvPr/>
        </p:nvSpPr>
        <p:spPr>
          <a:xfrm>
            <a:off x="4739750" y="6704099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4463136" y="6704099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0" name="Google Shape;260;p8"/>
          <p:cNvCxnSpPr/>
          <p:nvPr/>
        </p:nvCxnSpPr>
        <p:spPr>
          <a:xfrm>
            <a:off x="7204991" y="6704099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8"/>
          <p:cNvSpPr txBox="1"/>
          <p:nvPr/>
        </p:nvSpPr>
        <p:spPr>
          <a:xfrm>
            <a:off x="6899138" y="6704099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6622524" y="6704099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3" name="Google Shape;263;p8"/>
          <p:cNvCxnSpPr/>
          <p:nvPr/>
        </p:nvCxnSpPr>
        <p:spPr>
          <a:xfrm>
            <a:off x="2874466" y="6704099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8"/>
          <p:cNvSpPr txBox="1"/>
          <p:nvPr/>
        </p:nvSpPr>
        <p:spPr>
          <a:xfrm>
            <a:off x="2568613" y="6704099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2291999" y="6704099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6" name="Google Shape;266;p8"/>
          <p:cNvCxnSpPr/>
          <p:nvPr/>
        </p:nvCxnSpPr>
        <p:spPr>
          <a:xfrm>
            <a:off x="5045604" y="7962537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8"/>
          <p:cNvSpPr txBox="1"/>
          <p:nvPr/>
        </p:nvSpPr>
        <p:spPr>
          <a:xfrm>
            <a:off x="4739750" y="7962537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463136" y="7962537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9" name="Google Shape;269;p8"/>
          <p:cNvCxnSpPr/>
          <p:nvPr/>
        </p:nvCxnSpPr>
        <p:spPr>
          <a:xfrm>
            <a:off x="7204991" y="7962537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8"/>
          <p:cNvSpPr txBox="1"/>
          <p:nvPr/>
        </p:nvSpPr>
        <p:spPr>
          <a:xfrm>
            <a:off x="6899138" y="7962537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622524" y="7962537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72" name="Google Shape;272;p8"/>
          <p:cNvCxnSpPr/>
          <p:nvPr/>
        </p:nvCxnSpPr>
        <p:spPr>
          <a:xfrm>
            <a:off x="2874466" y="7962537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8"/>
          <p:cNvSpPr txBox="1"/>
          <p:nvPr/>
        </p:nvSpPr>
        <p:spPr>
          <a:xfrm>
            <a:off x="2568613" y="7962537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2291999" y="7962537"/>
            <a:ext cx="184800" cy="365700"/>
          </a:xfrm>
          <a:prstGeom prst="rect">
            <a:avLst/>
          </a:prstGeom>
          <a:solidFill>
            <a:srgbClr val="FFD966">
              <a:alpha val="34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75" name="Google Shape;275;p8"/>
          <p:cNvCxnSpPr/>
          <p:nvPr/>
        </p:nvCxnSpPr>
        <p:spPr>
          <a:xfrm>
            <a:off x="5171204" y="294789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8"/>
          <p:cNvCxnSpPr/>
          <p:nvPr/>
        </p:nvCxnSpPr>
        <p:spPr>
          <a:xfrm>
            <a:off x="7328604" y="294789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8"/>
          <p:cNvCxnSpPr/>
          <p:nvPr/>
        </p:nvCxnSpPr>
        <p:spPr>
          <a:xfrm>
            <a:off x="5176179" y="4192024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8"/>
          <p:cNvCxnSpPr/>
          <p:nvPr/>
        </p:nvCxnSpPr>
        <p:spPr>
          <a:xfrm>
            <a:off x="7333579" y="4192024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8"/>
          <p:cNvCxnSpPr/>
          <p:nvPr/>
        </p:nvCxnSpPr>
        <p:spPr>
          <a:xfrm>
            <a:off x="3018779" y="4192024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8"/>
          <p:cNvCxnSpPr/>
          <p:nvPr/>
        </p:nvCxnSpPr>
        <p:spPr>
          <a:xfrm>
            <a:off x="5176179" y="545996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8"/>
          <p:cNvCxnSpPr/>
          <p:nvPr/>
        </p:nvCxnSpPr>
        <p:spPr>
          <a:xfrm>
            <a:off x="7333579" y="545996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8"/>
          <p:cNvCxnSpPr/>
          <p:nvPr/>
        </p:nvCxnSpPr>
        <p:spPr>
          <a:xfrm>
            <a:off x="3018779" y="5459962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8"/>
          <p:cNvCxnSpPr/>
          <p:nvPr/>
        </p:nvCxnSpPr>
        <p:spPr>
          <a:xfrm>
            <a:off x="5176179" y="6704099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8"/>
          <p:cNvCxnSpPr/>
          <p:nvPr/>
        </p:nvCxnSpPr>
        <p:spPr>
          <a:xfrm>
            <a:off x="7333579" y="6704099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8"/>
          <p:cNvCxnSpPr/>
          <p:nvPr/>
        </p:nvCxnSpPr>
        <p:spPr>
          <a:xfrm>
            <a:off x="3018779" y="6704099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8"/>
          <p:cNvCxnSpPr/>
          <p:nvPr/>
        </p:nvCxnSpPr>
        <p:spPr>
          <a:xfrm>
            <a:off x="5176179" y="7962537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8"/>
          <p:cNvCxnSpPr/>
          <p:nvPr/>
        </p:nvCxnSpPr>
        <p:spPr>
          <a:xfrm>
            <a:off x="7333579" y="7962537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8"/>
          <p:cNvCxnSpPr/>
          <p:nvPr/>
        </p:nvCxnSpPr>
        <p:spPr>
          <a:xfrm>
            <a:off x="3018779" y="7962537"/>
            <a:ext cx="0" cy="5148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