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05c4463d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05c4463d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5c4463db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5c4463db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341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Sentence/Word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Syllable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Phoneme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Segmentation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4734401" y="1398825"/>
            <a:ext cx="14022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6865651" y="779075"/>
            <a:ext cx="14022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4853450" y="431275"/>
            <a:ext cx="14022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6759176" y="1608325"/>
            <a:ext cx="14022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694213" y="1157800"/>
            <a:ext cx="15000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723500" y="1060475"/>
            <a:ext cx="1402200" cy="669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5" name="Google Shape;65;p14"/>
          <p:cNvCxnSpPr/>
          <p:nvPr/>
        </p:nvCxnSpPr>
        <p:spPr>
          <a:xfrm>
            <a:off x="-22800" y="3800288"/>
            <a:ext cx="91896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Google Shape;66;p14"/>
          <p:cNvSpPr txBox="1"/>
          <p:nvPr/>
        </p:nvSpPr>
        <p:spPr>
          <a:xfrm>
            <a:off x="7842700" y="4033425"/>
            <a:ext cx="9441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  </a:t>
            </a:r>
            <a:r>
              <a:rPr b="1" lang="en" sz="6500"/>
              <a:t> </a:t>
            </a:r>
            <a:r>
              <a:rPr b="1" lang="en" sz="6500"/>
              <a:t>.</a:t>
            </a:r>
            <a:endParaRPr b="1" sz="6500"/>
          </a:p>
        </p:txBody>
      </p:sp>
      <p:sp>
        <p:nvSpPr>
          <p:cNvPr id="67" name="Google Shape;67;p14"/>
          <p:cNvSpPr txBox="1"/>
          <p:nvPr/>
        </p:nvSpPr>
        <p:spPr>
          <a:xfrm>
            <a:off x="6319075" y="3958200"/>
            <a:ext cx="9441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 </a:t>
            </a:r>
            <a:r>
              <a:rPr b="1" lang="en" sz="6500"/>
              <a:t>?</a:t>
            </a:r>
            <a:endParaRPr b="1" sz="6500"/>
          </a:p>
        </p:txBody>
      </p:sp>
      <p:sp>
        <p:nvSpPr>
          <p:cNvPr id="68" name="Google Shape;68;p14"/>
          <p:cNvSpPr txBox="1"/>
          <p:nvPr/>
        </p:nvSpPr>
        <p:spPr>
          <a:xfrm>
            <a:off x="4286250" y="3882850"/>
            <a:ext cx="10173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  </a:t>
            </a:r>
            <a:r>
              <a:rPr b="1" lang="en" sz="6500"/>
              <a:t> !</a:t>
            </a:r>
            <a:endParaRPr b="1" sz="6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00FF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848525"/>
            <a:ext cx="9144000" cy="16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/>
          <p:nvPr/>
        </p:nvSpPr>
        <p:spPr>
          <a:xfrm>
            <a:off x="891525" y="182875"/>
            <a:ext cx="6995100" cy="1440300"/>
          </a:xfrm>
          <a:prstGeom prst="roundRect">
            <a:avLst>
              <a:gd fmla="val 16667" name="adj"/>
            </a:avLst>
          </a:prstGeom>
          <a:solidFill>
            <a:srgbClr val="D9D9D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4096321" y="772017"/>
            <a:ext cx="717300" cy="6252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4839471" y="492442"/>
            <a:ext cx="717300" cy="6252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2248671" y="492442"/>
            <a:ext cx="717300" cy="625200"/>
          </a:xfrm>
          <a:prstGeom prst="ellipse">
            <a:avLst/>
          </a:prstGeom>
          <a:solidFill>
            <a:srgbClr val="00FFF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3172509" y="285467"/>
            <a:ext cx="717300" cy="6252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1324846" y="590417"/>
            <a:ext cx="717300" cy="625200"/>
          </a:xfrm>
          <a:prstGeom prst="ellipse">
            <a:avLst/>
          </a:prstGeom>
          <a:solidFill>
            <a:srgbClr val="FF99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