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715000" cx="9144000"/>
  <p:notesSz cx="6858000" cy="9144000"/>
  <p:embeddedFontLst>
    <p:embeddedFont>
      <p:font typeface="Comforta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mfortaa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2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686102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2e8bd5c35_0_100:notes"/>
          <p:cNvSpPr/>
          <p:nvPr>
            <p:ph idx="2" type="sldImg"/>
          </p:nvPr>
        </p:nvSpPr>
        <p:spPr>
          <a:xfrm>
            <a:off x="686092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2e8bd5c3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Syllables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2e8bd5c35_0_93:notes"/>
          <p:cNvSpPr/>
          <p:nvPr>
            <p:ph idx="2" type="sldImg"/>
          </p:nvPr>
        </p:nvSpPr>
        <p:spPr>
          <a:xfrm>
            <a:off x="686092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2e8bd5c3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Syllables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2e8bd5c35_0_86:notes"/>
          <p:cNvSpPr/>
          <p:nvPr>
            <p:ph idx="2" type="sldImg"/>
          </p:nvPr>
        </p:nvSpPr>
        <p:spPr>
          <a:xfrm>
            <a:off x="686092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2e8bd5c3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Syllables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4a18df1a0_0_37:notes"/>
          <p:cNvSpPr/>
          <p:nvPr>
            <p:ph idx="2" type="sldImg"/>
          </p:nvPr>
        </p:nvSpPr>
        <p:spPr>
          <a:xfrm>
            <a:off x="686092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4a18df1a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Syllables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2e8bd5c35_0_12:notes"/>
          <p:cNvSpPr/>
          <p:nvPr>
            <p:ph idx="2" type="sldImg"/>
          </p:nvPr>
        </p:nvSpPr>
        <p:spPr>
          <a:xfrm>
            <a:off x="686102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2e8bd5c3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Multiple Choice Slide. Your current options are: A: Long vowel sounds, B: Short vowel sounds,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4a18df1a0_0_50:notes"/>
          <p:cNvSpPr/>
          <p:nvPr>
            <p:ph idx="2" type="sldImg"/>
          </p:nvPr>
        </p:nvSpPr>
        <p:spPr>
          <a:xfrm>
            <a:off x="686092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4a18df1a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Syllables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2e8bd5c35_0_193:notes"/>
          <p:cNvSpPr/>
          <p:nvPr>
            <p:ph idx="2" type="sldImg"/>
          </p:nvPr>
        </p:nvSpPr>
        <p:spPr>
          <a:xfrm>
            <a:off x="686092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2e8bd5c35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Syllables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2e8bd5c35_0_128:notes"/>
          <p:cNvSpPr/>
          <p:nvPr>
            <p:ph idx="2" type="sldImg"/>
          </p:nvPr>
        </p:nvSpPr>
        <p:spPr>
          <a:xfrm>
            <a:off x="686092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2e8bd5c35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Syllables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2e8bd5c35_0_134:notes"/>
          <p:cNvSpPr/>
          <p:nvPr>
            <p:ph idx="2" type="sldImg"/>
          </p:nvPr>
        </p:nvSpPr>
        <p:spPr>
          <a:xfrm>
            <a:off x="686092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2e8bd5c35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Syllables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2e8bd5c35_0_121:notes"/>
          <p:cNvSpPr/>
          <p:nvPr>
            <p:ph idx="2" type="sldImg"/>
          </p:nvPr>
        </p:nvSpPr>
        <p:spPr>
          <a:xfrm>
            <a:off x="686092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2e8bd5c3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Syllables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2e8bd5c35_0_114:notes"/>
          <p:cNvSpPr/>
          <p:nvPr>
            <p:ph idx="2" type="sldImg"/>
          </p:nvPr>
        </p:nvSpPr>
        <p:spPr>
          <a:xfrm>
            <a:off x="686092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2e8bd5c3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Syllables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2e8bd5c35_0_107:notes"/>
          <p:cNvSpPr/>
          <p:nvPr>
            <p:ph idx="2" type="sldImg"/>
          </p:nvPr>
        </p:nvSpPr>
        <p:spPr>
          <a:xfrm>
            <a:off x="686092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2e8bd5c3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Syllables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96275" lIns="96275" spcFirstLastPara="1" rIns="96275" wrap="square" tIns="96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149028"/>
            <a:ext cx="8520600" cy="880500"/>
          </a:xfrm>
          <a:prstGeom prst="rect">
            <a:avLst/>
          </a:prstGeom>
        </p:spPr>
        <p:txBody>
          <a:bodyPr anchorCtr="0" anchor="t" bIns="96275" lIns="96275" spcFirstLastPara="1" rIns="96275" wrap="square" tIns="96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6275" lIns="96275" spcFirstLastPara="1" rIns="96275" wrap="square" tIns="9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anchorCtr="0" anchor="b" bIns="96275" lIns="96275" spcFirstLastPara="1" rIns="96275" wrap="square" tIns="96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anchorCtr="0" anchor="t" bIns="96275" lIns="96275" spcFirstLastPara="1" rIns="96275" wrap="square" tIns="96275">
            <a:no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17500" lvl="1" marL="91440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6275" lIns="96275" spcFirstLastPara="1" rIns="96275" wrap="square" tIns="9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6275" lIns="96275" spcFirstLastPara="1" rIns="96275" wrap="square" tIns="9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anchorCtr="0" anchor="ctr" bIns="96275" lIns="96275" spcFirstLastPara="1" rIns="96275" wrap="square" tIns="96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6275" lIns="96275" spcFirstLastPara="1" rIns="96275" wrap="square" tIns="9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6275" lIns="96275" spcFirstLastPara="1" rIns="96275" wrap="square" tIns="9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280528"/>
            <a:ext cx="8520600" cy="3796200"/>
          </a:xfrm>
          <a:prstGeom prst="rect">
            <a:avLst/>
          </a:prstGeom>
        </p:spPr>
        <p:txBody>
          <a:bodyPr anchorCtr="0" anchor="t" bIns="96275" lIns="96275" spcFirstLastPara="1" rIns="96275" wrap="square" tIns="96275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17500" lvl="1" marL="9144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6275" lIns="96275" spcFirstLastPara="1" rIns="96275" wrap="square" tIns="9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6275" lIns="96275" spcFirstLastPara="1" rIns="96275" wrap="square" tIns="9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280528"/>
            <a:ext cx="3999900" cy="3796200"/>
          </a:xfrm>
          <a:prstGeom prst="rect">
            <a:avLst/>
          </a:prstGeom>
        </p:spPr>
        <p:txBody>
          <a:bodyPr anchorCtr="0" anchor="t" bIns="96275" lIns="96275" spcFirstLastPara="1" rIns="96275" wrap="square" tIns="9627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1150" lvl="1" marL="9144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280528"/>
            <a:ext cx="3999900" cy="3796200"/>
          </a:xfrm>
          <a:prstGeom prst="rect">
            <a:avLst/>
          </a:prstGeom>
        </p:spPr>
        <p:txBody>
          <a:bodyPr anchorCtr="0" anchor="t" bIns="96275" lIns="96275" spcFirstLastPara="1" rIns="96275" wrap="square" tIns="9627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1150" lvl="1" marL="9144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6275" lIns="96275" spcFirstLastPara="1" rIns="96275" wrap="square" tIns="9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6275" lIns="96275" spcFirstLastPara="1" rIns="96275" wrap="square" tIns="9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6275" lIns="96275" spcFirstLastPara="1" rIns="96275" wrap="square" tIns="9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96275" lIns="96275" spcFirstLastPara="1" rIns="96275" wrap="square" tIns="9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96275" lIns="96275" spcFirstLastPara="1" rIns="96275" wrap="square" tIns="9627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6275" lIns="96275" spcFirstLastPara="1" rIns="96275" wrap="square" tIns="9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anchorCtr="0" anchor="ctr" bIns="96275" lIns="96275" spcFirstLastPara="1" rIns="96275" wrap="square" tIns="9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6275" lIns="96275" spcFirstLastPara="1" rIns="96275" wrap="square" tIns="9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6275" lIns="96275" spcFirstLastPara="1" rIns="96275" wrap="square" tIns="9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anchorCtr="0" anchor="b" bIns="96275" lIns="96275" spcFirstLastPara="1" rIns="96275" wrap="square" tIns="96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anchorCtr="0" anchor="t" bIns="96275" lIns="96275" spcFirstLastPara="1" rIns="96275" wrap="square" tIns="96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804528"/>
            <a:ext cx="3837000" cy="4105500"/>
          </a:xfrm>
          <a:prstGeom prst="rect">
            <a:avLst/>
          </a:prstGeom>
        </p:spPr>
        <p:txBody>
          <a:bodyPr anchorCtr="0" anchor="ctr" bIns="96275" lIns="96275" spcFirstLastPara="1" rIns="96275" wrap="square" tIns="96275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17500" lvl="1" marL="9144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6275" lIns="96275" spcFirstLastPara="1" rIns="96275" wrap="square" tIns="9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anchorCtr="0" anchor="ctr" bIns="96275" lIns="96275" spcFirstLastPara="1" rIns="96275" wrap="square" tIns="962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6275" lIns="96275" spcFirstLastPara="1" rIns="96275" wrap="square" tIns="9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6275" lIns="96275" spcFirstLastPara="1" rIns="96275" wrap="square" tIns="9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80528"/>
            <a:ext cx="8520600" cy="37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6275" lIns="96275" spcFirstLastPara="1" rIns="96275" wrap="square" tIns="96275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6275" lIns="96275" spcFirstLastPara="1" rIns="96275" wrap="square" tIns="9627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ontchangethislink.peardeckmagic.zone?eyJ0eXBlIjoiZHJhZ2dhYmxlIiwiZHJhZ2dhYmxlcyI6W3siaWQiOiJkcmFnZ2FibGUwIiwidHlwZSI6Imljb24iLCJpY29uIjp7ImlkIjoibnVtYmVyLTEtY2lyY2xlIn0sImNvbG9yIjoiI0Q1MUQyOCJ9LHsiaWQiOiJkcmFnZ2FibGUxIiwidHlwZSI6Imljb24iLCJpY29uIjp7ImlkIjoibnVtYmVyLTItY2lyY2xlIn0sImNvbG9yIjoiI2VmOWExNCJ9LHsiaWQiOiJkcmFnZ2FibGUyIiwidHlwZSI6Imljb24iLCJpY29uIjp7ImlkIjoibnVtYmVyLTMtY2lyY2xlIn0sImNvbG9yIjoiI0ZFRDAzMCJ9LHsiaWQiOiJkcmFnZ2FibGUzIiwidHlwZSI6Imljb24iLCJpY29uIjp7ImlkIjoibnVtYmVyLTQtY2lyY2xlIn0sImNvbG9yIjoiIzU4Qjc0RSJ9XSwiZHJhZ2dhYmxlU2l6ZSI6MTIuNiwiZW1iZWRkYWJsZVVybCI6Imh0dHBzOi8vIiwiYW5zd2VycyI6W119pearId=magic-pear-shape-identifier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ontchangethislink.peardeckmagic.zone?eyJ0eXBlIjoiZ29vZ2xlLXNsaWRlcy1hZGRvbi1yZXNwb25zZS1mb290ZXIiLCJsYXN0RWRpdGVkQnkiOiIxMDU2MjQ2ODgyMDAyNzY3NTM0MDgiLCJwcmVzZW50YXRpb25JZCI6IjFvNjVrYmtxTXVieXhjVXpZRG9BUzA2Y0R6a3J6R251MXhId01jOFg2RjlrIiwiY29udGVudElkIjoiY3VzdG9tLXJlc3BvbnNlLWRyYWdnYWJsZSIsInNsaWRlSWQiOiJnNzRhMThkZjFhMF8wXzUwIiwiY29udGVudEluc3RhbmNlSWQiOiIxbzY1a2JrcU11Ynl4Y1V6WURvQVMwNmNEemtyekdudTF4SHdNYzhYNkY5ay81ZWZiMjBiYy1hOTk4LTQ2MGItYmFmNS00MzU5MTIwZjRkMDcifQ==pearId=magic-pear-metadata-identifier" TargetMode="External"/><Relationship Id="rId6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ontchangethislink.peardeckmagic.zone?eyJ0eXBlIjoiZHJhZ2dhYmxlIiwiZHJhZ2dhYmxlcyI6W3siaWQiOiJkcmFnZ2FibGUwIiwidHlwZSI6Imljb24iLCJpY29uIjp7ImlkIjoibnVtYmVyLTEtY2lyY2xlIn0sImNvbG9yIjoiI0Q1MUQyOCJ9LHsiaWQiOiJkcmFnZ2FibGUxIiwidHlwZSI6Imljb24iLCJpY29uIjp7ImlkIjoibnVtYmVyLTItY2lyY2xlIn0sImNvbG9yIjoiI2VmOWExNCJ9LHsiaWQiOiJkcmFnZ2FibGUyIiwidHlwZSI6Imljb24iLCJpY29uIjp7ImlkIjoibnVtYmVyLTMtY2lyY2xlIn0sImNvbG9yIjoiI0ZFRDAzMCJ9LHsiaWQiOiJkcmFnZ2FibGUzIiwidHlwZSI6Imljb24iLCJpY29uIjp7ImlkIjoibnVtYmVyLTQtY2lyY2xlIn0sImNvbG9yIjoiIzU4Qjc0RSJ9XSwiZHJhZ2dhYmxlU2l6ZSI6MTIuNiwiZW1iZWRkYWJsZVVybCI6Imh0dHBzOi8vIiwiYW5zd2VycyI6W119pearId=magic-pear-shape-identifier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ontchangethislink.peardeckmagic.zone?eyJ0eXBlIjoiZ29vZ2xlLXNsaWRlcy1hZGRvbi1yZXNwb25zZS1mb290ZXIiLCJsYXN0RWRpdGVkQnkiOiIxMDU2MjQ2ODgyMDAyNzY3NTM0MDgiLCJwcmVzZW50YXRpb25JZCI6IjFvNjVrYmtxTXVieXhjVXpZRG9BUzA2Y0R6a3J6R251MXhId01jOFg2RjlrIiwiY29udGVudElkIjoiY3VzdG9tLXJlc3BvbnNlLWRyYWdnYWJsZSIsInNsaWRlSWQiOiJnNzRhMThkZjFhMF8wXzUwIiwiY29udGVudEluc3RhbmNlSWQiOiIxbzY1a2JrcU11Ynl4Y1V6WURvQVMwNmNEemtyekdudTF4SHdNYzhYNkY5ay81ZWZiMjBiYy1hOTk4LTQ2MGItYmFmNS00MzU5MTIwZjRkMDcifQ==pearId=magic-pear-metadata-identifier" TargetMode="External"/><Relationship Id="rId6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ontchangethislink.peardeckmagic.zone?eyJ0eXBlIjoiZHJhZ2dhYmxlIiwiZHJhZ2dhYmxlcyI6W3siaWQiOiJkcmFnZ2FibGUwIiwidHlwZSI6Imljb24iLCJpY29uIjp7ImlkIjoibnVtYmVyLTEtY2lyY2xlIn0sImNvbG9yIjoiI0Q1MUQyOCJ9LHsiaWQiOiJkcmFnZ2FibGUxIiwidHlwZSI6Imljb24iLCJpY29uIjp7ImlkIjoibnVtYmVyLTItY2lyY2xlIn0sImNvbG9yIjoiI2VmOWExNCJ9LHsiaWQiOiJkcmFnZ2FibGUyIiwidHlwZSI6Imljb24iLCJpY29uIjp7ImlkIjoibnVtYmVyLTMtY2lyY2xlIn0sImNvbG9yIjoiI0ZFRDAzMCJ9LHsiaWQiOiJkcmFnZ2FibGUzIiwidHlwZSI6Imljb24iLCJpY29uIjp7ImlkIjoibnVtYmVyLTQtY2lyY2xlIn0sImNvbG9yIjoiIzU4Qjc0RSJ9XSwiZHJhZ2dhYmxlU2l6ZSI6MTIuNiwiZW1iZWRkYWJsZVVybCI6Imh0dHBzOi8vIiwiYW5zd2VycyI6W119pearId=magic-pear-shape-identifier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ontchangethislink.peardeckmagic.zone?eyJ0eXBlIjoiZ29vZ2xlLXNsaWRlcy1hZGRvbi1yZXNwb25zZS1mb290ZXIiLCJsYXN0RWRpdGVkQnkiOiIxMDU2MjQ2ODgyMDAyNzY3NTM0MDgiLCJwcmVzZW50YXRpb25JZCI6IjFvNjVrYmtxTXVieXhjVXpZRG9BUzA2Y0R6a3J6R251MXhId01jOFg2RjlrIiwiY29udGVudElkIjoiY3VzdG9tLXJlc3BvbnNlLWRyYWdnYWJsZSIsInNsaWRlSWQiOiJnNzRhMThkZjFhMF8wXzUwIiwiY29udGVudEluc3RhbmNlSWQiOiIxbzY1a2JrcU11Ynl4Y1V6WURvQVMwNmNEemtyekdudTF4SHdNYzhYNkY5ay81ZWZiMjBiYy1hOTk4LTQ2MGItYmFmNS00MzU5MTIwZjRkMDcifQ==pearId=magic-pear-metadata-identifier" TargetMode="External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hyperlink" Target="http://dontchangethislink.peardeckmagic.zone?eyJ0eXBlIjoiZHJhZ2dhYmxlIiwiZHJhZ2dhYmxlcyI6W3siaWQiOiJkcmFnZ2FibGUwIiwidHlwZSI6Imljb24iLCJpY29uIjp7ImlkIjoibnVtYmVyLTEtY2lyY2xlIn0sImNvbG9yIjoiI0Q1MUQyOCJ9LHsiaWQiOiJkcmFnZ2FibGUxIiwidHlwZSI6Imljb24iLCJpY29uIjp7ImlkIjoibnVtYmVyLTItY2lyY2xlIn0sImNvbG9yIjoiI2VmOWExNCJ9LHsiaWQiOiJkcmFnZ2FibGUyIiwidHlwZSI6Imljb24iLCJpY29uIjp7ImlkIjoibnVtYmVyLTMtY2lyY2xlIn0sImNvbG9yIjoiI0ZFRDAzMCJ9LHsiaWQiOiJkcmFnZ2FibGUzIiwidHlwZSI6Imljb24iLCJpY29uIjp7ImlkIjoibnVtYmVyLTQtY2lyY2xlIn0sImNvbG9yIjoiIzU4Qjc0RSJ9XSwiZHJhZ2dhYmxlU2l6ZSI6MTIuNiwiZW1iZWRkYWJsZVVybCI6Imh0dHBzOi8vIiwiYW5zd2VycyI6W119pearId=magic-pear-shape-identifier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ontchangethislink.peardeckmagic.zone?eyJ0eXBlIjoiZ29vZ2xlLXNsaWRlcy1hZGRvbi1yZXNwb25zZS1mb290ZXIiLCJsYXN0RWRpdGVkQnkiOiIxMDU2MjQ2ODgyMDAyNzY3NTM0MDgiLCJwcmVzZW50YXRpb25JZCI6IjFvNjVrYmtxTXVieXhjVXpZRG9BUzA2Y0R6a3J6R251MXhId01jOFg2RjlrIiwiY29udGVudElkIjoiY3VzdG9tLXJlc3BvbnNlLWRyYWdnYWJsZSIsInNsaWRlSWQiOiJnNzRhMThkZjFhMF8wXzM3IiwiY29udGVudEluc3RhbmNlSWQiOiIxbzY1a2JrcU11Ynl4Y1V6WURvQVMwNmNEemtyekdudTF4SHdNYzhYNkY5ay82NGE1NDY3Ni05ZmVhLTRmNjQtODZkNC04ZWJjMzU5NzUwZGIifQ==pearId=magic-pear-metadata-identifie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ontchangethislink.peardeckmagic.zone?eyJ0eXBlIjoiZ29vZ2xlLXNsaWRlcy1hZGRvbi1yZXNwb25zZS1mb290ZXIiLCJsYXN0RWRpdGVkQnkiOiIxMDU2MjQ2ODgyMDAyNzY3NTM0MDgiLCJwcmVzZW50YXRpb25JZCI6IjFvNjVrYmtxTXVieXhjVXpZRG9BUzA2Y0R6a3J6R251MXhId01jOFg2RjlrIiwiY29udGVudElkIjoiY3VzdG9tLXJlc3BvbnNlLW11bHRpcGxlQ2hvaWNlIiwic2xpZGVJZCI6Imc1MmU4YmQ1YzM1XzBfMCIsImNvbnRlbnRJbnN0YW5jZUlkIjoiMW82NWtia3FNdWJ5eGNVellEb0FTMDZjRHprcnpHbnUxeEh3TWM4WDZGOWsvYzRhY2E3ZjItOTRiYi00MjBhLWJmMGUtOGMzYWNlMDNhMDM5In0=pearId=magic-pear-metadata-identifier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ontchangethislink.peardeckmagic.zone?eyJ0eXBlIjoiZ29vZ2xlLXNsaWRlcy1hZGRvbi1yZXNwb25zZS1mb290ZXIiLCJsYXN0RWRpdGVkQnkiOiIxMDU2MjQ2ODgyMDAyNzY3NTM0MDgiLCJwcmVzZW50YXRpb25JZCI6IjFvNjVrYmtxTXVieXhjVXpZRG9BUzA2Y0R6a3J6R251MXhId01jOFg2RjlrIiwiY29udGVudElkIjoiY3VzdG9tLXJlc3BvbnNlLWRyYWdnYWJsZSIsInNsaWRlSWQiOiJnNzRhMThkZjFhMF8wXzUwIiwiY29udGVudEluc3RhbmNlSWQiOiIxbzY1a2JrcU11Ynl4Y1V6WURvQVMwNmNEemtyekdudTF4SHdNYzhYNkY5ay81ZWZiMjBiYy1hOTk4LTQ2MGItYmFmNS00MzU5MTIwZjRkMDcifQ==pearId=magic-pear-metadata-identifie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://dontchangethislink.peardeckmagic.zone?eyJ0eXBlIjoiZHJhZ2dhYmxlIiwiZHJhZ2dhYmxlcyI6W3siaWQiOiJkcmFnZ2FibGUwIiwidHlwZSI6Imljb24iLCJpY29uIjp7ImlkIjoibnVtYmVyLTEtY2lyY2xlIn0sImNvbG9yIjoiI0Q1MUQyOCJ9LHsiaWQiOiJkcmFnZ2FibGUxIiwidHlwZSI6Imljb24iLCJpY29uIjp7ImlkIjoibnVtYmVyLTItY2lyY2xlIn0sImNvbG9yIjoiI2VmOWExNCJ9LHsiaWQiOiJkcmFnZ2FibGUyIiwidHlwZSI6Imljb24iLCJpY29uIjp7ImlkIjoibnVtYmVyLTMtY2lyY2xlIn0sImNvbG9yIjoiI0ZFRDAzMCJ9LHsiaWQiOiJkcmFnZ2FibGUzIiwidHlwZSI6Imljb24iLCJpY29uIjp7ImlkIjoibnVtYmVyLTQtY2lyY2xlIn0sImNvbG9yIjoiIzU4Qjc0RSJ9XSwiZHJhZ2dhYmxlU2l6ZSI6MTIuNiwiZW1iZWRkYWJsZVVybCI6Imh0dHBzOi8vIiwiYW5zd2VycyI6W119pearId=magic-pear-shape-identifier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ontchangethislink.peardeckmagic.zone?eyJ0eXBlIjoiZ29vZ2xlLXNsaWRlcy1hZGRvbi1yZXNwb25zZS1mb290ZXIiLCJsYXN0RWRpdGVkQnkiOiIxMDU2MjQ2ODgyMDAyNzY3NTM0MDgiLCJwcmVzZW50YXRpb25JZCI6IjFvNjVrYmtxTXVieXhjVXpZRG9BUzA2Y0R6a3J6R251MXhId01jOFg2RjlrIiwiY29udGVudElkIjoiY3VzdG9tLXJlc3BvbnNlLWRyYWdnYWJsZSIsInNsaWRlSWQiOiJnNzRhMThkZjFhMF8wXzUwIiwiY29udGVudEluc3RhbmNlSWQiOiIxbzY1a2JrcU11Ynl4Y1V6WURvQVMwNmNEemtyekdudTF4SHdNYzhYNkY5ay81ZWZiMjBiYy1hOTk4LTQ2MGItYmFmNS00MzU5MTIwZjRkMDcifQ==pearId=magic-pear-metadata-identifie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ontchangethislink.peardeckmagic.zone?eyJ0eXBlIjoiZHJhZ2dhYmxlIiwiZHJhZ2dhYmxlcyI6W3siaWQiOiJkcmFnZ2FibGUwIiwidHlwZSI6Imljb24iLCJpY29uIjp7ImlkIjoibnVtYmVyLTEtY2lyY2xlIn0sImNvbG9yIjoiI0Q1MUQyOCJ9LHsiaWQiOiJkcmFnZ2FibGUxIiwidHlwZSI6Imljb24iLCJpY29uIjp7ImlkIjoibnVtYmVyLTItY2lyY2xlIn0sImNvbG9yIjoiI2VmOWExNCJ9LHsiaWQiOiJkcmFnZ2FibGUyIiwidHlwZSI6Imljb24iLCJpY29uIjp7ImlkIjoibnVtYmVyLTMtY2lyY2xlIn0sImNvbG9yIjoiI0ZFRDAzMCJ9LHsiaWQiOiJkcmFnZ2FibGUzIiwidHlwZSI6Imljb24iLCJpY29uIjp7ImlkIjoibnVtYmVyLTQtY2lyY2xlIn0sImNvbG9yIjoiIzU4Qjc0RSJ9XSwiZHJhZ2dhYmxlU2l6ZSI6MTIuNiwiZW1iZWRkYWJsZVVybCI6Imh0dHBzOi8vIiwiYW5zd2VycyI6W119pearId=magic-pear-shape-identifier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ontchangethislink.peardeckmagic.zone?eyJ0eXBlIjoiZ29vZ2xlLXNsaWRlcy1hZGRvbi1yZXNwb25zZS1mb290ZXIiLCJsYXN0RWRpdGVkQnkiOiIxMDU2MjQ2ODgyMDAyNzY3NTM0MDgiLCJwcmVzZW50YXRpb25JZCI6IjFvNjVrYmtxTXVieXhjVXpZRG9BUzA2Y0R6a3J6R251MXhId01jOFg2RjlrIiwiY29udGVudElkIjoiY3VzdG9tLXJlc3BvbnNlLWRyYWdnYWJsZSIsInNsaWRlSWQiOiJnNzRhMThkZjFhMF8wXzUwIiwiY29udGVudEluc3RhbmNlSWQiOiIxbzY1a2JrcU11Ynl4Y1V6WURvQVMwNmNEemtyekdudTF4SHdNYzhYNkY5ay81ZWZiMjBiYy1hOTk4LTQ2MGItYmFmNS00MzU5MTIwZjRkMDcifQ==pearId=magic-pear-metadata-identifier" TargetMode="External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ontchangethislink.peardeckmagic.zone?eyJ0eXBlIjoiZHJhZ2dhYmxlIiwiZHJhZ2dhYmxlcyI6W3siaWQiOiJkcmFnZ2FibGUwIiwidHlwZSI6Imljb24iLCJpY29uIjp7ImlkIjoibnVtYmVyLTEtY2lyY2xlIn0sImNvbG9yIjoiI0Q1MUQyOCJ9LHsiaWQiOiJkcmFnZ2FibGUxIiwidHlwZSI6Imljb24iLCJpY29uIjp7ImlkIjoibnVtYmVyLTItY2lyY2xlIn0sImNvbG9yIjoiI2VmOWExNCJ9LHsiaWQiOiJkcmFnZ2FibGUyIiwidHlwZSI6Imljb24iLCJpY29uIjp7ImlkIjoibnVtYmVyLTMtY2lyY2xlIn0sImNvbG9yIjoiI0ZFRDAzMCJ9LHsiaWQiOiJkcmFnZ2FibGUzIiwidHlwZSI6Imljb24iLCJpY29uIjp7ImlkIjoibnVtYmVyLTQtY2lyY2xlIn0sImNvbG9yIjoiIzU4Qjc0RSJ9XSwiZHJhZ2dhYmxlU2l6ZSI6MTIuNiwiZW1iZWRkYWJsZVVybCI6Imh0dHBzOi8vIiwiYW5zd2VycyI6W119pearId=magic-pear-shape-identifier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ontchangethislink.peardeckmagic.zone?eyJ0eXBlIjoiZ29vZ2xlLXNsaWRlcy1hZGRvbi1yZXNwb25zZS1mb290ZXIiLCJsYXN0RWRpdGVkQnkiOiIxMDU2MjQ2ODgyMDAyNzY3NTM0MDgiLCJwcmVzZW50YXRpb25JZCI6IjFvNjVrYmtxTXVieXhjVXpZRG9BUzA2Y0R6a3J6R251MXhId01jOFg2RjlrIiwiY29udGVudElkIjoiY3VzdG9tLXJlc3BvbnNlLWRyYWdnYWJsZSIsInNsaWRlSWQiOiJnNzRhMThkZjFhMF8wXzUwIiwiY29udGVudEluc3RhbmNlSWQiOiIxbzY1a2JrcU11Ynl4Y1V6WURvQVMwNmNEemtyekdudTF4SHdNYzhYNkY5ay81ZWZiMjBiYy1hOTk4LTQ2MGItYmFmNS00MzU5MTIwZjRkMDcifQ==pearId=magic-pear-metadata-identifier" TargetMode="External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ontchangethislink.peardeckmagic.zone?eyJ0eXBlIjoiZHJhZ2dhYmxlIiwiZHJhZ2dhYmxlcyI6W3siaWQiOiJkcmFnZ2FibGUwIiwidHlwZSI6Imljb24iLCJpY29uIjp7ImlkIjoibnVtYmVyLTEtY2lyY2xlIn0sImNvbG9yIjoiI0Q1MUQyOCJ9LHsiaWQiOiJkcmFnZ2FibGUxIiwidHlwZSI6Imljb24iLCJpY29uIjp7ImlkIjoibnVtYmVyLTItY2lyY2xlIn0sImNvbG9yIjoiI2VmOWExNCJ9LHsiaWQiOiJkcmFnZ2FibGUyIiwidHlwZSI6Imljb24iLCJpY29uIjp7ImlkIjoibnVtYmVyLTMtY2lyY2xlIn0sImNvbG9yIjoiI0ZFRDAzMCJ9LHsiaWQiOiJkcmFnZ2FibGUzIiwidHlwZSI6Imljb24iLCJpY29uIjp7ImlkIjoibnVtYmVyLTQtY2lyY2xlIn0sImNvbG9yIjoiIzU4Qjc0RSJ9XSwiZHJhZ2dhYmxlU2l6ZSI6MTIuNiwiZW1iZWRkYWJsZVVybCI6Imh0dHBzOi8vIiwiYW5zd2VycyI6W119pearId=magic-pear-shape-identifier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ontchangethislink.peardeckmagic.zone?eyJ0eXBlIjoiZ29vZ2xlLXNsaWRlcy1hZGRvbi1yZXNwb25zZS1mb290ZXIiLCJsYXN0RWRpdGVkQnkiOiIxMDU2MjQ2ODgyMDAyNzY3NTM0MDgiLCJwcmVzZW50YXRpb25JZCI6IjFvNjVrYmtxTXVieXhjVXpZRG9BUzA2Y0R6a3J6R251MXhId01jOFg2RjlrIiwiY29udGVudElkIjoiY3VzdG9tLXJlc3BvbnNlLWRyYWdnYWJsZSIsInNsaWRlSWQiOiJnNzRhMThkZjFhMF8wXzUwIiwiY29udGVudEluc3RhbmNlSWQiOiIxbzY1a2JrcU11Ynl4Y1V6WURvQVMwNmNEemtyekdudTF4SHdNYzhYNkY5ay81ZWZiMjBiYy1hOTk4LTQ2MGItYmFmNS00MzU5MTIwZjRkMDcifQ==pearId=magic-pear-metadata-identifier" TargetMode="External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ontchangethislink.peardeckmagic.zone?eyJ0eXBlIjoiZHJhZ2dhYmxlIiwiZHJhZ2dhYmxlcyI6W3siaWQiOiJkcmFnZ2FibGUwIiwidHlwZSI6Imljb24iLCJpY29uIjp7ImlkIjoibnVtYmVyLTEtY2lyY2xlIn0sImNvbG9yIjoiI0Q1MUQyOCJ9LHsiaWQiOiJkcmFnZ2FibGUxIiwidHlwZSI6Imljb24iLCJpY29uIjp7ImlkIjoibnVtYmVyLTItY2lyY2xlIn0sImNvbG9yIjoiI2VmOWExNCJ9LHsiaWQiOiJkcmFnZ2FibGUyIiwidHlwZSI6Imljb24iLCJpY29uIjp7ImlkIjoibnVtYmVyLTMtY2lyY2xlIn0sImNvbG9yIjoiI0ZFRDAzMCJ9LHsiaWQiOiJkcmFnZ2FibGUzIiwidHlwZSI6Imljb24iLCJpY29uIjp7ImlkIjoibnVtYmVyLTQtY2lyY2xlIn0sImNvbG9yIjoiIzU4Qjc0RSJ9XSwiZHJhZ2dhYmxlU2l6ZSI6MTIuNiwiZW1iZWRkYWJsZVVybCI6Imh0dHBzOi8vIiwiYW5zd2VycyI6W119pearId=magic-pear-shape-identifier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ontchangethislink.peardeckmagic.zone?eyJ0eXBlIjoiZ29vZ2xlLXNsaWRlcy1hZGRvbi1yZXNwb25zZS1mb290ZXIiLCJsYXN0RWRpdGVkQnkiOiIxMDU2MjQ2ODgyMDAyNzY3NTM0MDgiLCJwcmVzZW50YXRpb25JZCI6IjFvNjVrYmtxTXVieXhjVXpZRG9BUzA2Y0R6a3J6R251MXhId01jOFg2RjlrIiwiY29udGVudElkIjoiY3VzdG9tLXJlc3BvbnNlLWRyYWdnYWJsZSIsInNsaWRlSWQiOiJnNzRhMThkZjFhMF8wXzUwIiwiY29udGVudEluc3RhbmNlSWQiOiIxbzY1a2JrcU11Ynl4Y1V6WURvQVMwNmNEemtyekdudTF4SHdNYzhYNkY5ay81ZWZiMjBiYy1hOTk4LTQ2MGItYmFmNS00MzU5MTIwZjRkMDcifQ==pearId=magic-pear-metadata-identifier" TargetMode="External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ontchangethislink.peardeckmagic.zone?eyJ0eXBlIjoiZHJhZ2dhYmxlIiwiZHJhZ2dhYmxlcyI6W3siaWQiOiJkcmFnZ2FibGUwIiwidHlwZSI6Imljb24iLCJpY29uIjp7ImlkIjoibnVtYmVyLTEtY2lyY2xlIn0sImNvbG9yIjoiI0Q1MUQyOCJ9LHsiaWQiOiJkcmFnZ2FibGUxIiwidHlwZSI6Imljb24iLCJpY29uIjp7ImlkIjoibnVtYmVyLTItY2lyY2xlIn0sImNvbG9yIjoiI2VmOWExNCJ9LHsiaWQiOiJkcmFnZ2FibGUyIiwidHlwZSI6Imljb24iLCJpY29uIjp7ImlkIjoibnVtYmVyLTMtY2lyY2xlIn0sImNvbG9yIjoiI0ZFRDAzMCJ9LHsiaWQiOiJkcmFnZ2FibGUzIiwidHlwZSI6Imljb24iLCJpY29uIjp7ImlkIjoibnVtYmVyLTQtY2lyY2xlIn0sImNvbG9yIjoiIzU4Qjc0RSJ9XSwiZHJhZ2dhYmxlU2l6ZSI6MTIuNiwiZW1iZWRkYWJsZVVybCI6Imh0dHBzOi8vIiwiYW5zd2VycyI6W119pearId=magic-pear-shape-identifier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ontchangethislink.peardeckmagic.zone?eyJ0eXBlIjoiZ29vZ2xlLXNsaWRlcy1hZGRvbi1yZXNwb25zZS1mb290ZXIiLCJsYXN0RWRpdGVkQnkiOiIxMDU2MjQ2ODgyMDAyNzY3NTM0MDgiLCJwcmVzZW50YXRpb25JZCI6IjFvNjVrYmtxTXVieXhjVXpZRG9BUzA2Y0R6a3J6R251MXhId01jOFg2RjlrIiwiY29udGVudElkIjoiY3VzdG9tLXJlc3BvbnNlLWRyYWdnYWJsZSIsInNsaWRlSWQiOiJnNzRhMThkZjFhMF8wXzUwIiwiY29udGVudEluc3RhbmNlSWQiOiIxbzY1a2JrcU11Ynl4Y1V6WURvQVMwNmNEemtyekdudTF4SHdNYzhYNkY5ay81ZWZiMjBiYy1hOTk4LTQ2MGItYmFmNS00MzU5MTIwZjRkMDcifQ==pearId=magic-pear-metadata-identifier" TargetMode="External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96275" lIns="96275" spcFirstLastPara="1" rIns="96275" wrap="square" tIns="9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of Syllables 1-4 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149028"/>
            <a:ext cx="8520600" cy="880500"/>
          </a:xfrm>
          <a:prstGeom prst="rect">
            <a:avLst/>
          </a:prstGeom>
        </p:spPr>
        <p:txBody>
          <a:bodyPr anchorCtr="0" anchor="t" bIns="96275" lIns="96275" spcFirstLastPara="1" rIns="96275" wrap="square" tIns="9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00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9750" y="250515"/>
            <a:ext cx="4468346" cy="3781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00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7068" y="162408"/>
            <a:ext cx="4440332" cy="3978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00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9750" y="162408"/>
            <a:ext cx="4468346" cy="400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920" y="149816"/>
            <a:ext cx="3998956" cy="404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000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042" y="1180617"/>
            <a:ext cx="3395125" cy="27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131250" y="193375"/>
            <a:ext cx="8881500" cy="5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 u="sng">
                <a:latin typeface="Comfortaa"/>
                <a:ea typeface="Comfortaa"/>
                <a:cs typeface="Comfortaa"/>
                <a:sym typeface="Comfortaa"/>
              </a:rPr>
              <a:t>How many Syllables? </a:t>
            </a:r>
            <a:endParaRPr b="1" sz="48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Look at the picture. Say it outloud.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Clap out the syllables. How many do you hear?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Drag the number of syllables that you hear. 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614" y="149816"/>
            <a:ext cx="4465331" cy="401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000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00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5727" y="275699"/>
            <a:ext cx="4426324" cy="3599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00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3773" y="149816"/>
            <a:ext cx="4510368" cy="402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00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2432" y="200165"/>
            <a:ext cx="4496361" cy="3922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00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6875" y="162408"/>
            <a:ext cx="4440644" cy="4042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00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1205" y="112059"/>
            <a:ext cx="4433636" cy="4042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