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</p:sldIdLst>
  <p:sldSz cy="9753600" cx="13004800"/>
  <p:notesSz cx="6858000" cy="9144000"/>
  <p:embeddedFontLst>
    <p:embeddedFont>
      <p:font typeface="Garamond"/>
      <p:regular r:id="rId108"/>
      <p:bold r:id="rId109"/>
      <p:italic r:id="rId110"/>
      <p:boldItalic r:id="rId111"/>
    </p:embeddedFont>
    <p:embeddedFont>
      <p:font typeface="Helvetica Neue Light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font" Target="fonts/Garamond-bold.fntdata"/><Relationship Id="rId108" Type="http://schemas.openxmlformats.org/officeDocument/2006/relationships/font" Target="fonts/Garamond-regular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5" Type="http://schemas.openxmlformats.org/officeDocument/2006/relationships/font" Target="fonts/HelveticaNeueLight-boldItalic.fntdata"/><Relationship Id="rId15" Type="http://schemas.openxmlformats.org/officeDocument/2006/relationships/slide" Target="slides/slide11.xml"/><Relationship Id="rId110" Type="http://schemas.openxmlformats.org/officeDocument/2006/relationships/font" Target="fonts/Garamond-italic.fntdata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font" Target="fonts/HelveticaNeueLight-italic.fntdata"/><Relationship Id="rId18" Type="http://schemas.openxmlformats.org/officeDocument/2006/relationships/slide" Target="slides/slide14.xml"/><Relationship Id="rId113" Type="http://schemas.openxmlformats.org/officeDocument/2006/relationships/font" Target="fonts/HelveticaNeueLight-bold.fntdata"/><Relationship Id="rId112" Type="http://schemas.openxmlformats.org/officeDocument/2006/relationships/font" Target="fonts/HelveticaNeueLight-regular.fntdata"/><Relationship Id="rId111" Type="http://schemas.openxmlformats.org/officeDocument/2006/relationships/font" Target="fonts/Garamond-boldItalic.fntdata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>
            <p:ph idx="2" type="pic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Google Shape;48;p12"/>
          <p:cNvSpPr/>
          <p:nvPr>
            <p:ph idx="3" type="pic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/>
          <p:nvPr>
            <p:ph idx="4" type="pic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1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-3175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>
            <p:ph idx="2" type="pic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6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iemanvill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6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9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12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9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1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1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7.png"/></Relationships>
</file>

<file path=ppt/slides/_rels/slide71.xml.rels><?xml version="1.0" encoding="UTF-8" standalone="yes"?><Relationships xmlns="http://schemas.openxmlformats.org/package/2006/relationships"><Relationship Id="rId1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75.png"/><Relationship Id="rId5" Type="http://schemas.openxmlformats.org/officeDocument/2006/relationships/image" Target="../media/image65.png"/><Relationship Id="rId6" Type="http://schemas.openxmlformats.org/officeDocument/2006/relationships/image" Target="../media/image59.png"/><Relationship Id="rId7" Type="http://schemas.openxmlformats.org/officeDocument/2006/relationships/image" Target="../media/image70.png"/><Relationship Id="rId8" Type="http://schemas.openxmlformats.org/officeDocument/2006/relationships/image" Target="../media/image72.png"/></Relationships>
</file>

<file path=ppt/slides/_rels/slide72.xml.rels><?xml version="1.0" encoding="UTF-8" standalone="yes"?><Relationships xmlns="http://schemas.openxmlformats.org/package/2006/relationships"><Relationship Id="rId1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6.png"/><Relationship Id="rId4" Type="http://schemas.openxmlformats.org/officeDocument/2006/relationships/image" Target="../media/image92.png"/><Relationship Id="rId9" Type="http://schemas.openxmlformats.org/officeDocument/2006/relationships/image" Target="../media/image81.png"/><Relationship Id="rId5" Type="http://schemas.openxmlformats.org/officeDocument/2006/relationships/image" Target="../media/image88.png"/><Relationship Id="rId6" Type="http://schemas.openxmlformats.org/officeDocument/2006/relationships/image" Target="../media/image66.png"/><Relationship Id="rId7" Type="http://schemas.openxmlformats.org/officeDocument/2006/relationships/image" Target="../media/image96.png"/><Relationship Id="rId8" Type="http://schemas.openxmlformats.org/officeDocument/2006/relationships/image" Target="../media/image7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9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97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0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0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4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93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04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0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14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05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11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02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10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9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13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3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0" y="0"/>
            <a:ext cx="130047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Orton-Gillingham Drill Cards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Digital format generously shared by OG Fellow, Dawn Nieman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(If you like them, consider purchasing a paper-based set at </a:t>
            </a:r>
            <a:r>
              <a:rPr lang="en-US" sz="4100" u="sng">
                <a:solidFill>
                  <a:srgbClr val="0097A7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www.niemanville.com</a:t>
            </a: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250" y="9630"/>
            <a:ext cx="6818985" cy="984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8152" y="58208"/>
            <a:ext cx="6599784" cy="96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502" y="13078"/>
            <a:ext cx="6894452" cy="972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3326" y="-29039"/>
            <a:ext cx="6893919" cy="981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531" y="-28509"/>
            <a:ext cx="678267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798" y="8268"/>
            <a:ext cx="6941326" cy="985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727"/>
            <a:ext cx="6936014" cy="98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939" y="-105635"/>
            <a:ext cx="7028922" cy="9926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568" y="67"/>
            <a:ext cx="6813292" cy="975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046" y="0"/>
            <a:ext cx="6658708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335" y="-1"/>
            <a:ext cx="666613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12" y="16205"/>
            <a:ext cx="6937165" cy="984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929" y="59465"/>
            <a:ext cx="685844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841" y="8069"/>
            <a:ext cx="7165302" cy="973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176" y="0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296" y="0"/>
            <a:ext cx="670414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981" y="-73025"/>
            <a:ext cx="6938465" cy="98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62" y="0"/>
            <a:ext cx="675615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495" y="-1"/>
            <a:ext cx="687784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786" y="-18521"/>
            <a:ext cx="6862063" cy="979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768" y="12633"/>
            <a:ext cx="6746701" cy="9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528" y="330"/>
            <a:ext cx="6817888" cy="991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5293" y="-1"/>
            <a:ext cx="673069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297" y="-1"/>
            <a:ext cx="6604988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8783" y="0"/>
            <a:ext cx="67056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598" y="120253"/>
            <a:ext cx="68180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6297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026" y="-1"/>
            <a:ext cx="6855244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774" y="0"/>
            <a:ext cx="6908801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19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968" y="-86437"/>
            <a:ext cx="7135681" cy="1006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324" y="-37749"/>
            <a:ext cx="6853420" cy="966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722" y="68262"/>
            <a:ext cx="6775667" cy="96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423" y="37570"/>
            <a:ext cx="6860899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6592" y="-1"/>
            <a:ext cx="684773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162" y="12766"/>
            <a:ext cx="658638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303" y="1190"/>
            <a:ext cx="693507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905" y="66145"/>
            <a:ext cx="66987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0856" y="-211932"/>
            <a:ext cx="7001073" cy="996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716" y="-80344"/>
            <a:ext cx="7131285" cy="1006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031" y="0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852" y="-1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307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-1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144" y="12700"/>
            <a:ext cx="6934201" cy="97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30704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01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059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158" y="0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300" y="0"/>
            <a:ext cx="69342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972" y="0"/>
            <a:ext cx="6890856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556" y="-1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360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036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7784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2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596" y="-1"/>
            <a:ext cx="686552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2093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372" y="0"/>
            <a:ext cx="7091404" cy="994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669" y="-22490"/>
            <a:ext cx="7015552" cy="979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366" y="-1"/>
            <a:ext cx="664274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485" y="-58540"/>
            <a:ext cx="6903771" cy="98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26" l="0" r="0" t="0"/>
          <a:stretch/>
        </p:blipFill>
        <p:spPr>
          <a:xfrm>
            <a:off x="3391958" y="10120"/>
            <a:ext cx="6734608" cy="973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622" y="-53049"/>
            <a:ext cx="6808774" cy="98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86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9880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1422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7655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786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05200" y="4978111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7280" y="497801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27655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1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22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5066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44100" y="383653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61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122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263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441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703" y="34925"/>
            <a:ext cx="6406174" cy="968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236" y="34741"/>
            <a:ext cx="7056876" cy="99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000" y="-6283"/>
            <a:ext cx="6921897" cy="976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774" y="0"/>
            <a:ext cx="66892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419" y="15731"/>
            <a:ext cx="6890691" cy="97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31" y="8258"/>
            <a:ext cx="6901284" cy="973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2431" y="-23154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375" y="-11179"/>
            <a:ext cx="7038050" cy="989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151" y="42531"/>
            <a:ext cx="671255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9185" y="89278"/>
            <a:ext cx="6972451" cy="983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682" y="-117361"/>
            <a:ext cx="7079353" cy="998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163" y="-36179"/>
            <a:ext cx="7061665" cy="996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155" y="-24508"/>
            <a:ext cx="6947731" cy="980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653" y="-105798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368" y="-46983"/>
            <a:ext cx="7186738" cy="1013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987" y="-2818"/>
            <a:ext cx="6916985" cy="975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460" y="-21233"/>
            <a:ext cx="674090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990" y="-32225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014" y="-46766"/>
            <a:ext cx="6791125" cy="984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1" y="14351"/>
            <a:ext cx="6892648" cy="97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838" y="22621"/>
            <a:ext cx="676780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057" y="-1"/>
            <a:ext cx="682271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987" y="31031"/>
            <a:ext cx="6869003" cy="969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092" y="-21015"/>
            <a:ext cx="6942780" cy="979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639" y="-35827"/>
            <a:ext cx="6963776" cy="982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034" y="-8883"/>
            <a:ext cx="6925582" cy="977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331" y="-162637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948" y="-51235"/>
            <a:ext cx="6831421" cy="963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9002" y="36095"/>
            <a:ext cx="6861825" cy="968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