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</p:sldIdLst>
  <p:sldSz cy="9753600" cx="13004800"/>
  <p:notesSz cx="6858000" cy="9144000"/>
  <p:embeddedFontLst>
    <p:embeddedFont>
      <p:font typeface="Garamond"/>
      <p:regular r:id="rId108"/>
      <p:bold r:id="rId109"/>
      <p:italic r:id="rId110"/>
      <p:boldItalic r:id="rId111"/>
    </p:embeddedFont>
    <p:embeddedFont>
      <p:font typeface="Helvetica Neue Light"/>
      <p:regular r:id="rId112"/>
      <p:bold r:id="rId113"/>
      <p:italic r:id="rId114"/>
      <p:boldItalic r:id="rId1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slide" Target="slides/slide103.xml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9" Type="http://schemas.openxmlformats.org/officeDocument/2006/relationships/font" Target="fonts/Garamond-bold.fntdata"/><Relationship Id="rId108" Type="http://schemas.openxmlformats.org/officeDocument/2006/relationships/font" Target="fonts/Garamond-regular.fntdata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15" Type="http://schemas.openxmlformats.org/officeDocument/2006/relationships/font" Target="fonts/HelveticaNeueLight-boldItalic.fntdata"/><Relationship Id="rId15" Type="http://schemas.openxmlformats.org/officeDocument/2006/relationships/slide" Target="slides/slide11.xml"/><Relationship Id="rId110" Type="http://schemas.openxmlformats.org/officeDocument/2006/relationships/font" Target="fonts/Garamond-italic.fntdata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14" Type="http://schemas.openxmlformats.org/officeDocument/2006/relationships/font" Target="fonts/HelveticaNeueLight-italic.fntdata"/><Relationship Id="rId18" Type="http://schemas.openxmlformats.org/officeDocument/2006/relationships/slide" Target="slides/slide14.xml"/><Relationship Id="rId113" Type="http://schemas.openxmlformats.org/officeDocument/2006/relationships/font" Target="fonts/HelveticaNeueLight-bold.fntdata"/><Relationship Id="rId112" Type="http://schemas.openxmlformats.org/officeDocument/2006/relationships/font" Target="fonts/HelveticaNeueLight-regular.fntdata"/><Relationship Id="rId111" Type="http://schemas.openxmlformats.org/officeDocument/2006/relationships/font" Target="fonts/Garamond-boldItalic.fntdata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9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9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9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9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9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0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0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0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0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0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1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0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0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09575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/>
          <p:nvPr>
            <p:ph idx="2" type="pic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8" name="Google Shape;48;p12"/>
          <p:cNvSpPr/>
          <p:nvPr>
            <p:ph idx="3" type="pic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9" name="Google Shape;49;p12"/>
          <p:cNvSpPr/>
          <p:nvPr>
            <p:ph idx="4" type="pic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1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>
            <p:ph idx="2" type="pic"/>
          </p:nvPr>
        </p:nvSpPr>
        <p:spPr>
          <a:xfrm>
            <a:off x="-3175" y="0"/>
            <a:ext cx="130048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>
  <p:cSld name="Photo - Horizontal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>
            <p:ph idx="2" type="pic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>
            <p:ph idx="2" type="pic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6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09575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>
            <p:ph idx="2" type="pic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09575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niemanville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12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06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110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10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3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2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4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3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5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04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6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14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7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0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1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8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2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3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94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5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57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7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1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58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59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60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62.png"/></Relationships>
</file>

<file path=ppt/slides/_rels/slide76.xml.rels><?xml version="1.0" encoding="UTF-8" standalone="yes"?><Relationships xmlns="http://schemas.openxmlformats.org/package/2006/relationships"><Relationship Id="rId1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66.png"/><Relationship Id="rId4" Type="http://schemas.openxmlformats.org/officeDocument/2006/relationships/image" Target="../media/image64.png"/><Relationship Id="rId9" Type="http://schemas.openxmlformats.org/officeDocument/2006/relationships/image" Target="../media/image72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4.png"/><Relationship Id="rId8" Type="http://schemas.openxmlformats.org/officeDocument/2006/relationships/image" Target="../media/image96.png"/></Relationships>
</file>

<file path=ppt/slides/_rels/slide77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83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Relationship Id="rId5" Type="http://schemas.openxmlformats.org/officeDocument/2006/relationships/image" Target="../media/image79.png"/><Relationship Id="rId6" Type="http://schemas.openxmlformats.org/officeDocument/2006/relationships/image" Target="../media/image107.png"/><Relationship Id="rId7" Type="http://schemas.openxmlformats.org/officeDocument/2006/relationships/image" Target="../media/image76.png"/><Relationship Id="rId8" Type="http://schemas.openxmlformats.org/officeDocument/2006/relationships/image" Target="../media/image75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84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7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86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81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13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89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85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87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93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99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88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9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92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95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97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09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98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01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00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02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05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0" y="0"/>
            <a:ext cx="130047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Orton-Gillingham Drill Cards</a:t>
            </a:r>
            <a:endParaRPr sz="41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Digital format generously shared by OG Fellow, Dawn Nieman</a:t>
            </a:r>
            <a:endParaRPr sz="41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(If you like them, consider purchasing a paper-based set at </a:t>
            </a:r>
            <a:r>
              <a:rPr lang="en-US" sz="4100" u="sng">
                <a:solidFill>
                  <a:srgbClr val="0097A7"/>
                </a:solidFill>
                <a:latin typeface="Garamond"/>
                <a:ea typeface="Garamond"/>
                <a:cs typeface="Garamond"/>
                <a:sym typeface="Garamo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www.niemanville.com</a:t>
            </a:r>
            <a:r>
              <a:rPr lang="en-US" sz="4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1297" y="-1"/>
            <a:ext cx="6604988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8152" y="58208"/>
            <a:ext cx="6599784" cy="9637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4502" y="13078"/>
            <a:ext cx="6894452" cy="9727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3326" y="-29039"/>
            <a:ext cx="6893919" cy="9811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3531" y="-28509"/>
            <a:ext cx="678267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7784" y="-1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2798" y="8268"/>
            <a:ext cx="6941326" cy="9854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727"/>
            <a:ext cx="6936014" cy="98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144" y="12700"/>
            <a:ext cx="6934201" cy="97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939" y="-105635"/>
            <a:ext cx="7028922" cy="9926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8568" y="67"/>
            <a:ext cx="6813292" cy="9753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8783" y="0"/>
            <a:ext cx="67056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3046" y="0"/>
            <a:ext cx="6658708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3598" y="120253"/>
            <a:ext cx="6818052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3375" y="-11179"/>
            <a:ext cx="7038050" cy="9899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9335" y="-1"/>
            <a:ext cx="666613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12" y="16205"/>
            <a:ext cx="6937165" cy="984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929" y="59465"/>
            <a:ext cx="685844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8841" y="8069"/>
            <a:ext cx="7165302" cy="9737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5296" y="0"/>
            <a:ext cx="6704146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8981" y="-73025"/>
            <a:ext cx="6938465" cy="98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62" y="0"/>
            <a:ext cx="6756153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0495" y="-1"/>
            <a:ext cx="687784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9786" y="-18521"/>
            <a:ext cx="6862063" cy="9790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5768" y="12633"/>
            <a:ext cx="6746701" cy="993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6592" y="-1"/>
            <a:ext cx="6847735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8528" y="330"/>
            <a:ext cx="6817888" cy="9914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7669" y="-22490"/>
            <a:ext cx="7015552" cy="9798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9366" y="-1"/>
            <a:ext cx="664274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4485" y="-58540"/>
            <a:ext cx="6903771" cy="987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3703" y="34925"/>
            <a:ext cx="6406174" cy="968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5236" y="34741"/>
            <a:ext cx="7056876" cy="9956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7774" y="0"/>
            <a:ext cx="6689252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6653" y="-105798"/>
            <a:ext cx="691299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6987" y="-2818"/>
            <a:ext cx="6916985" cy="9759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6297" y="-1"/>
            <a:ext cx="689085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 b="26" l="0" r="0" t="0"/>
          <a:stretch/>
        </p:blipFill>
        <p:spPr>
          <a:xfrm>
            <a:off x="3391958" y="10120"/>
            <a:ext cx="6734608" cy="973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5026" y="-1"/>
            <a:ext cx="6855244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1774" y="0"/>
            <a:ext cx="6908801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1933" y="-1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0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3968" y="-86437"/>
            <a:ext cx="7135681" cy="10067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8324" y="-37749"/>
            <a:ext cx="6853420" cy="966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7722" y="68262"/>
            <a:ext cx="6775667" cy="961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3423" y="37570"/>
            <a:ext cx="6860899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4162" y="12766"/>
            <a:ext cx="658638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6303" y="1190"/>
            <a:ext cx="693507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4014" y="-46766"/>
            <a:ext cx="6791125" cy="9847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6905" y="66145"/>
            <a:ext cx="66987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0856" y="-211932"/>
            <a:ext cx="7001073" cy="9965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3716" y="-80344"/>
            <a:ext cx="7131285" cy="10061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0700" y="-1"/>
            <a:ext cx="68834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2031" y="0"/>
            <a:ext cx="6890856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2852" y="-1"/>
            <a:ext cx="6890856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7307" y="-1"/>
            <a:ext cx="69088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-1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130704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6101" y="-1"/>
            <a:ext cx="689085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3176" y="0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0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7059" y="-1"/>
            <a:ext cx="69088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6158" y="0"/>
            <a:ext cx="69342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5300" y="0"/>
            <a:ext cx="69342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6972" y="0"/>
            <a:ext cx="6890856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0556" y="-1"/>
            <a:ext cx="69342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1360" y="-1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4036" y="0"/>
            <a:ext cx="69088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0700" y="-1"/>
            <a:ext cx="68834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0"/>
            <a:ext cx="6908800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5293" y="-1"/>
            <a:ext cx="6730693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6233" y="-1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2596" y="-1"/>
            <a:ext cx="6865522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2093" y="0"/>
            <a:ext cx="69088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4372" y="0"/>
            <a:ext cx="7091404" cy="994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5622" y="-53049"/>
            <a:ext cx="6808774" cy="985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786" y="464429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9880" y="464429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71422" y="464429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27655" y="464429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8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786" y="4978111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8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05200" y="4978111"/>
            <a:ext cx="2514600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8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37280" y="4978016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8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627655" y="4978111"/>
            <a:ext cx="2514601" cy="354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614" y="383653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1224" y="383653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95066" y="383653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44100" y="383653"/>
            <a:ext cx="2514600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9614" y="4682066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9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41224" y="4682066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9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26300" y="4529666"/>
            <a:ext cx="2514600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9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944100" y="4529666"/>
            <a:ext cx="2514600" cy="354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9000" y="-6283"/>
            <a:ext cx="6921897" cy="9766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7419" y="15731"/>
            <a:ext cx="6890691" cy="9722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0900" y="0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0231" y="8258"/>
            <a:ext cx="6901284" cy="973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2431" y="-23154"/>
            <a:ext cx="691299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5151" y="42531"/>
            <a:ext cx="6712555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9185" y="89278"/>
            <a:ext cx="6972451" cy="9837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682" y="-117361"/>
            <a:ext cx="7079353" cy="9988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5163" y="-36179"/>
            <a:ext cx="7061665" cy="9963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1155" y="-24508"/>
            <a:ext cx="6947731" cy="9802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0368" y="-46983"/>
            <a:ext cx="7186738" cy="10139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7460" y="-21233"/>
            <a:ext cx="6740906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6990" y="-32225"/>
            <a:ext cx="691299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2250" y="9630"/>
            <a:ext cx="6818985" cy="9843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2631" y="14351"/>
            <a:ext cx="6892648" cy="972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3838" y="22621"/>
            <a:ext cx="6767805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5057" y="-1"/>
            <a:ext cx="682271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0987" y="31031"/>
            <a:ext cx="6869003" cy="9691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0092" y="-21015"/>
            <a:ext cx="6942780" cy="9795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6639" y="-35827"/>
            <a:ext cx="6963776" cy="9825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2034" y="-8883"/>
            <a:ext cx="6925582" cy="9771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2331" y="-162637"/>
            <a:ext cx="691299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3948" y="-51235"/>
            <a:ext cx="6831421" cy="9638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9002" y="36095"/>
            <a:ext cx="6861825" cy="9681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